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60" r:id="rId2"/>
  </p:sldMasterIdLst>
  <p:handoutMasterIdLst>
    <p:handoutMasterId r:id="rId18"/>
  </p:handoutMasterIdLst>
  <p:sldIdLst>
    <p:sldId id="256" r:id="rId3"/>
    <p:sldId id="257" r:id="rId4"/>
    <p:sldId id="269" r:id="rId5"/>
    <p:sldId id="271" r:id="rId6"/>
    <p:sldId id="272" r:id="rId7"/>
    <p:sldId id="273" r:id="rId8"/>
    <p:sldId id="274" r:id="rId9"/>
    <p:sldId id="266" r:id="rId10"/>
    <p:sldId id="275" r:id="rId11"/>
    <p:sldId id="276" r:id="rId12"/>
    <p:sldId id="277" r:id="rId13"/>
    <p:sldId id="278" r:id="rId14"/>
    <p:sldId id="279" r:id="rId15"/>
    <p:sldId id="280" r:id="rId16"/>
    <p:sldId id="268" r:id="rId17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/>
    <p:restoredTop sz="94699"/>
  </p:normalViewPr>
  <p:slideViewPr>
    <p:cSldViewPr snapToGrid="0">
      <p:cViewPr varScale="1">
        <p:scale>
          <a:sx n="113" d="100"/>
          <a:sy n="113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98086B-F582-5FDF-CA9E-F422B2130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4A648-197F-F187-C262-4ADE333CEC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9336-2055-7846-9C5E-B5036589211E}" type="datetimeFigureOut">
              <a:rPr lang="en-HU" smtClean="0"/>
              <a:t>11/21/24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F5DB0-FCD9-3E21-7999-D84E66227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D13D1-9A6F-C489-6B67-ADB5D2CA3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E56-3731-2547-8743-87068CB9CCA3}" type="slidenum">
              <a:rPr lang="en-HU" smtClean="0"/>
              <a:t>‹nº›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4834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0T23:46:23.11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8016,'22'0'0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0T23:46:24.08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66 10 7592,'-22'0'-52,"8"-2"152,-1-6 1,10 8-389,-2 0 0,5 3-12,2 11 1,0 1 151,0 7 0,9-10 0,3-3 148,1 1 0,6-7 0,-7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0T23:46:32.93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7763,'0'12'-505,"0"-2"0,0-10 0,0 0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993FA0B-79E7-D5FD-CDD9-FDC032ECB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9332-938B-23CA-B1B3-86FCAC7F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20F1-43B2-9766-CB41-92B937CE9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429C7-1942-C73E-3F19-9E5B6B417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F72DD-63CC-953F-ECD6-C2A64BFB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E67C0-C452-38D8-D9A5-DEEB33673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5FEE1A-EC8C-1AF4-4414-143E039CC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125AB-BC8E-71B8-FFF4-8A1F19C307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06FD1E-4BBD-94DD-1FDE-D90E8A3DB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22A48F-BCCE-83A3-88B4-12F9CA61D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BC31E-A61D-EB9B-0D50-B57BDAFFC5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C0A594-2258-F825-7592-1CC1E6C6C4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E1C6B-27B7-A92A-2E5F-AA4E314716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007D-71F5-61C1-75C6-1F5CAA3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43310"/>
          </a:xfrm>
          <a:prstGeom prst="rect">
            <a:avLst/>
          </a:prstGeom>
        </p:spPr>
        <p:txBody>
          <a:bodyPr anchor="t" anchorCtr="0"/>
          <a:lstStyle>
            <a:lvl1pPr fontAlgn="t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C4F1-8DEE-215F-6627-39F78A683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5CE17-4476-1456-0F08-BF5B7554E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734"/>
            <a:ext cx="3932237" cy="3638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3CFB4-59D8-4139-D48B-D2BFC011B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C60C-E61D-FB60-2388-F6060A6EA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CCDF7-F7E4-4EA9-3EDC-F7C1A7CFE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C04AAC-F880-BB54-C66D-6FDA6D9E1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31BBA-3DBE-86F9-BED3-89102176C6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E4542-ACE4-9AD0-3E86-0B684CB73A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2EA013-EFDC-F506-23BC-4721383C9A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1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152" y="3586227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86417-6BFF-B6B6-CB0D-5E41EBCB9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344" y="82061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64792"/>
            <a:ext cx="10515600" cy="3493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text style</a:t>
            </a:r>
            <a:endParaRPr lang="en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C4C206-E686-3BCB-76E6-4C7A067BC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93179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10515600" cy="424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CB6A6C-CEB9-EC25-7D8B-AC63A9435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E3F387-E0A8-32E5-364D-16AB7EB631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AEB169-F935-B7D4-56B4-DE364854E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37136-B1B7-D919-1D96-9480AC534E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92408-EE7C-17A8-99B5-12692240F2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111BE-FB2D-3C70-1A70-CF5F22B382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5A4ECE-B604-C4C1-7F79-63CBE90FC5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C71C-410C-09C7-3757-AEC921CA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765163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EDB719-F163-4350-FFB9-3069854DA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6EE84F-90E3-4ACB-7309-E5685BEFF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987EC-8C53-CB2E-B978-2D0E83232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36C96A-638F-EE39-3B7F-D79054570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840B6-307C-9767-61B8-E1F906356B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D3D74F-C6CA-050C-CCE6-3F6937086F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4BD1E-429D-2DF5-64DD-302924C958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2DAD-F2DE-68CB-9575-1C2E9CFA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0D75-6847-35BA-18A6-984BE0A42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0011-88AC-7FF0-5A44-F27F49B7A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B81E-029F-17E3-A8B3-CB6B5A4C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1DC55-1240-5FB6-3852-44DC43D2C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DF9E9-DF0F-BD6F-7FC7-097E41A364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F4218-500D-FB9A-407B-7EA1A68C0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28E64-2B98-B2F3-8466-36EBD56904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4CD13-1BB4-8E53-6A0A-0BD586FE63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1D06B-A63A-7DC2-A036-010CB8813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74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D462-FA43-6843-E8A2-5F67167C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720" y="7417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9B02A-078B-6C4E-8C38-1CB97BB16E0F}" type="slidenum">
              <a:rPr lang="en-HU" smtClean="0"/>
              <a:t>‹nº›</a:t>
            </a:fld>
            <a:endParaRPr lang="en-HU"/>
          </a:p>
        </p:txBody>
      </p:sp>
      <p:pic>
        <p:nvPicPr>
          <p:cNvPr id="11" name="Picture 10" descr="A white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5554913-1F46-1FFD-4C9E-B0DF549FB6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ue and green wavy lines and dots&#10;&#10;Description automatically generated">
            <a:extLst>
              <a:ext uri="{FF2B5EF4-FFF2-40B4-BE49-F238E27FC236}">
                <a16:creationId xmlns:a16="http://schemas.microsoft.com/office/drawing/2014/main" id="{EF9697EC-BD0F-4492-1F40-D26A4D12FEF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7650" y="139303"/>
            <a:ext cx="11696699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2" r:id="rId4"/>
    <p:sldLayoutId id="2147483664" r:id="rId5"/>
    <p:sldLayoutId id="2147483665" r:id="rId6"/>
    <p:sldLayoutId id="2147483668" r:id="rId7"/>
    <p:sldLayoutId id="214748368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customXml" Target="../ink/ink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306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68B7F-4F62-C830-E991-B5B73AFA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0CE5F-0823-80F9-54DC-E6381F48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-3054"/>
            <a:ext cx="11379570" cy="6864109"/>
          </a:xfrm>
          <a:prstGeom prst="rect">
            <a:avLst/>
          </a:prstGeom>
        </p:spPr>
      </p:pic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898E2911-3F2F-9A77-A503-9FE52D27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929" y="5417418"/>
            <a:ext cx="1264403" cy="12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94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096BF8-C0B3-A21F-B59E-9EB98F77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61498"/>
            <a:ext cx="11379570" cy="67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0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90536-4FDF-0DB8-724B-7EAF2085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37159"/>
            <a:ext cx="11379570" cy="6783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34FBB7-17EC-2617-F4DE-FA8AC8B0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929" y="5417418"/>
            <a:ext cx="1264403" cy="12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5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FB397C-B2A5-06B3-240B-E6C3C966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3" y="188148"/>
            <a:ext cx="11605817" cy="65224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E62DBD0C-26C2-4C34-239C-43D3D2F3759C}"/>
                  </a:ext>
                </a:extLst>
              </p14:cNvPr>
              <p14:cNvContentPartPr/>
              <p14:nvPr/>
            </p14:nvContentPartPr>
            <p14:xfrm>
              <a:off x="9662901" y="2979109"/>
              <a:ext cx="8280" cy="36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E62DBD0C-26C2-4C34-239C-43D3D2F375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52101" y="2968309"/>
                <a:ext cx="295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13787434-C4FF-64D3-DFEC-275640A81B38}"/>
                  </a:ext>
                </a:extLst>
              </p14:cNvPr>
              <p14:cNvContentPartPr/>
              <p14:nvPr/>
            </p14:nvContentPartPr>
            <p14:xfrm>
              <a:off x="9960621" y="2113197"/>
              <a:ext cx="23760" cy="3528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13787434-C4FF-64D3-DFEC-275640A81B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50181" y="2102397"/>
                <a:ext cx="45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A7B11FD7-9F67-66EA-C1D7-11E4630DE865}"/>
                  </a:ext>
                </a:extLst>
              </p14:cNvPr>
              <p14:cNvContentPartPr/>
              <p14:nvPr/>
            </p14:nvContentPartPr>
            <p14:xfrm>
              <a:off x="9756861" y="1842117"/>
              <a:ext cx="360" cy="8280"/>
            </p14:xfrm>
          </p:contentPart>
        </mc:Choice>
        <mc:Fallback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A7B11FD7-9F67-66EA-C1D7-11E4630DE8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6421" y="1831677"/>
                <a:ext cx="2160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875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C00CC-4F5C-70AD-B309-BE16000E5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5" y="0"/>
            <a:ext cx="11329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62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F86CA-7E8A-0048-F166-593FCB137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840"/>
            <a:ext cx="10515600" cy="2134436"/>
          </a:xfrm>
        </p:spPr>
        <p:txBody>
          <a:bodyPr/>
          <a:lstStyle/>
          <a:p>
            <a:r>
              <a:rPr lang="en-US" b="1" dirty="0"/>
              <a:t>Thank you!</a:t>
            </a:r>
          </a:p>
          <a:p>
            <a:endParaRPr lang="en-US" dirty="0"/>
          </a:p>
          <a:p>
            <a:r>
              <a:rPr lang="en-US" dirty="0"/>
              <a:t>Tiago Braga </a:t>
            </a:r>
          </a:p>
          <a:p>
            <a:r>
              <a:rPr lang="en-US" dirty="0" err="1"/>
              <a:t>tiagobraga@ibict.br</a:t>
            </a:r>
            <a:endParaRPr lang="en-US" dirty="0"/>
          </a:p>
          <a:p>
            <a:r>
              <a:rPr lang="en-US" dirty="0"/>
              <a:t>Brazilian Institute of Information in Science and Technology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www.ibict.br</a:t>
            </a:r>
            <a:endParaRPr lang="en-US" dirty="0"/>
          </a:p>
        </p:txBody>
      </p:sp>
      <p:pic>
        <p:nvPicPr>
          <p:cNvPr id="3" name="Content Placeholder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44CEB202-9D84-EB59-E352-E20DD13D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178" y="327404"/>
            <a:ext cx="1639270" cy="1639270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EAD0FDED-A2BB-BC64-9DDD-07F17523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47" y="4090661"/>
            <a:ext cx="1933045" cy="8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4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1983-10F5-D836-E9D8-29B0B8E3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241"/>
            <a:ext cx="10515600" cy="713867"/>
          </a:xfrm>
        </p:spPr>
        <p:txBody>
          <a:bodyPr/>
          <a:lstStyle/>
          <a:p>
            <a:r>
              <a:rPr lang="en-HU"/>
              <a:t>Ministerial roundtable I – Strengthening Trust in Science: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BF9-6019-7B88-FE1B-143C7657D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U"/>
              <a:t>Promoting Effective Science-Policy-Society Nexus and Values in Science</a:t>
            </a:r>
          </a:p>
        </p:txBody>
      </p:sp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0AFBB6C0-83A0-3144-E1F9-AFCD4CC6140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5968356"/>
            <a:ext cx="1027113" cy="38546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5C8E1-E2A0-500C-3033-1DCFF97E775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1162B5-5288-97BC-25F5-C33C467E538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49B0B3-D1E2-4FAE-0C29-8D6A191D21A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4311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0DB9-7928-FCEC-06D0-981CC427F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C6B8-681C-23D7-D58A-E371AE8BC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94778" cy="1325563"/>
          </a:xfrm>
        </p:spPr>
        <p:txBody>
          <a:bodyPr/>
          <a:lstStyle/>
          <a:p>
            <a:r>
              <a:rPr lang="en-US"/>
              <a:t>Brazilian Institute of Information in Science and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985D4-1EC7-EDC6-BDBD-330DAB74D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9689"/>
            <a:ext cx="5181600" cy="3393327"/>
          </a:xfrm>
        </p:spPr>
        <p:txBody>
          <a:bodyPr/>
          <a:lstStyle/>
          <a:p>
            <a:r>
              <a:rPr lang="en-HU"/>
              <a:t>Promote competence, the development of resources, and information infrastructure in science and technology for the production, socialization, and integration of scientific and technological knowledge.</a:t>
            </a:r>
          </a:p>
        </p:txBody>
      </p:sp>
      <p:pic>
        <p:nvPicPr>
          <p:cNvPr id="5" name="Google Shape;57;g2ede7f12292_1_30">
            <a:extLst>
              <a:ext uri="{FF2B5EF4-FFF2-40B4-BE49-F238E27FC236}">
                <a16:creationId xmlns:a16="http://schemas.microsoft.com/office/drawing/2014/main" id="{9E0F7EC6-CDB3-1A5D-C780-C97BD14BDB9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r="10840"/>
          <a:stretch/>
        </p:blipFill>
        <p:spPr>
          <a:xfrm rot="-5400000">
            <a:off x="6724434" y="655842"/>
            <a:ext cx="6123408" cy="48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D88BF286-6524-D1F5-0F47-C518A215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614" y="219792"/>
            <a:ext cx="1933045" cy="8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5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A5E5A-BF95-C4D8-9ED8-CB1E49E9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E8A9A7-E104-1382-2FFB-537768CFC53C}"/>
              </a:ext>
            </a:extLst>
          </p:cNvPr>
          <p:cNvGrpSpPr/>
          <p:nvPr/>
        </p:nvGrpSpPr>
        <p:grpSpPr>
          <a:xfrm>
            <a:off x="2209800" y="1445269"/>
            <a:ext cx="7772400" cy="3967461"/>
            <a:chOff x="2209800" y="1445269"/>
            <a:chExt cx="7772400" cy="39674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5FC81-7D4C-2C57-BD3F-3AC5CF037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445269"/>
              <a:ext cx="7772400" cy="396746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B82A44-3BAA-A38E-A3D1-B7258A0799B5}"/>
                </a:ext>
              </a:extLst>
            </p:cNvPr>
            <p:cNvSpPr/>
            <p:nvPr/>
          </p:nvSpPr>
          <p:spPr>
            <a:xfrm>
              <a:off x="2855521" y="1587333"/>
              <a:ext cx="2398816" cy="178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D9FA6F-44C2-00C0-E284-614D47EDE56D}"/>
                </a:ext>
              </a:extLst>
            </p:cNvPr>
            <p:cNvSpPr/>
            <p:nvPr/>
          </p:nvSpPr>
          <p:spPr>
            <a:xfrm>
              <a:off x="3040083" y="2919349"/>
              <a:ext cx="676894" cy="178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9D94AA-7BDC-3142-A9B7-9B810DD3EE04}"/>
                </a:ext>
              </a:extLst>
            </p:cNvPr>
            <p:cNvSpPr/>
            <p:nvPr/>
          </p:nvSpPr>
          <p:spPr>
            <a:xfrm>
              <a:off x="2286495" y="1587333"/>
              <a:ext cx="492331" cy="431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95742B-E962-E169-4AA2-CCFB065CBF00}"/>
              </a:ext>
            </a:extLst>
          </p:cNvPr>
          <p:cNvCxnSpPr/>
          <p:nvPr/>
        </p:nvCxnSpPr>
        <p:spPr>
          <a:xfrm>
            <a:off x="3965418" y="4237022"/>
            <a:ext cx="2444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0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31DE0-226A-E899-F181-6C269446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252E2-F168-862F-2BD0-3A1E20A78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89106"/>
            <a:ext cx="11379570" cy="64797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9B3F93-688A-869D-AAFE-F363B55C4DE9}"/>
              </a:ext>
            </a:extLst>
          </p:cNvPr>
          <p:cNvCxnSpPr/>
          <p:nvPr/>
        </p:nvCxnSpPr>
        <p:spPr>
          <a:xfrm>
            <a:off x="3041964" y="5957180"/>
            <a:ext cx="12222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80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25F4-145B-35EB-6897-825214B3A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5093D-F5A4-0F1A-FA3C-903CB176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449764"/>
            <a:ext cx="11379570" cy="61754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7528-BC24-0165-A4D3-BFA56CFCBE2D}"/>
              </a:ext>
            </a:extLst>
          </p:cNvPr>
          <p:cNvCxnSpPr/>
          <p:nvPr/>
        </p:nvCxnSpPr>
        <p:spPr>
          <a:xfrm>
            <a:off x="2037030" y="5305329"/>
            <a:ext cx="8781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66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A8DC-1866-E434-DC3E-4A1EB2B68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137F-01B9-9952-78FF-5574249E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D494-AAE3-179F-1948-30143F2392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01236-C460-6B6B-EFF5-37403CD398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C38005-8C4F-40E6-615A-655D4447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8677"/>
            <a:ext cx="5160263" cy="32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509B2-2C20-4472-1FC8-AF2B6AE73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74" y="2226368"/>
            <a:ext cx="4376787" cy="24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7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3D02F5-AC83-8FF6-8B16-4FECEF85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11" y="0"/>
            <a:ext cx="10293178" cy="6869402"/>
          </a:xfrm>
          <a:prstGeom prst="rect">
            <a:avLst/>
          </a:prstGeom>
        </p:spPr>
      </p:pic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808DD5A-F7FA-69AE-31CE-F08B68861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930" y="5426129"/>
            <a:ext cx="1258281" cy="12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7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A929-CFC8-69B6-8C33-BE12D2482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584BC-6657-15CE-6843-36EFF27E4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78"/>
            <a:ext cx="12192000" cy="6505644"/>
          </a:xfrm>
          <a:prstGeom prst="rect">
            <a:avLst/>
          </a:prstGeom>
        </p:spPr>
      </p:pic>
      <p:pic>
        <p:nvPicPr>
          <p:cNvPr id="7" name="Picture 6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7E893E5-6D7F-5A3E-A393-73F5B4B8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930" y="5417419"/>
            <a:ext cx="1264403" cy="12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28869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367</TotalTime>
  <Words>77</Words>
  <Application>Microsoft Office PowerPoint</Application>
  <PresentationFormat>Widescreen</PresentationFormat>
  <Paragraphs>12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17" baseType="lpstr">
      <vt:lpstr>Section Theme</vt:lpstr>
      <vt:lpstr>Custom Design</vt:lpstr>
      <vt:lpstr>Apresentação do PowerPoint</vt:lpstr>
      <vt:lpstr>Ministerial roundtable I – Strengthening Trust in Science:</vt:lpstr>
      <vt:lpstr>Brazilian Institute of Information in Science and Technology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Nánási László András</dc:creator>
  <cp:lastModifiedBy>Tiago Emmanuel Nunes Braga</cp:lastModifiedBy>
  <cp:revision>11</cp:revision>
  <dcterms:created xsi:type="dcterms:W3CDTF">2024-10-31T11:44:22Z</dcterms:created>
  <dcterms:modified xsi:type="dcterms:W3CDTF">2024-11-20T23:47:06Z</dcterms:modified>
</cp:coreProperties>
</file>