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Lst>
  <p:notesMasterIdLst>
    <p:notesMasterId r:id="rId51"/>
  </p:notesMasterIdLst>
  <p:handoutMasterIdLst>
    <p:handoutMasterId r:id="rId52"/>
  </p:handoutMasterIdLst>
  <p:sldIdLst>
    <p:sldId id="256" r:id="rId3"/>
    <p:sldId id="257" r:id="rId4"/>
    <p:sldId id="325" r:id="rId5"/>
    <p:sldId id="260" r:id="rId6"/>
    <p:sldId id="273" r:id="rId7"/>
    <p:sldId id="291" r:id="rId8"/>
    <p:sldId id="285" r:id="rId9"/>
    <p:sldId id="271" r:id="rId10"/>
    <p:sldId id="272" r:id="rId11"/>
    <p:sldId id="292" r:id="rId12"/>
    <p:sldId id="275" r:id="rId13"/>
    <p:sldId id="283" r:id="rId14"/>
    <p:sldId id="284" r:id="rId15"/>
    <p:sldId id="276" r:id="rId16"/>
    <p:sldId id="282" r:id="rId17"/>
    <p:sldId id="326" r:id="rId18"/>
    <p:sldId id="288" r:id="rId19"/>
    <p:sldId id="309" r:id="rId20"/>
    <p:sldId id="280" r:id="rId21"/>
    <p:sldId id="327" r:id="rId22"/>
    <p:sldId id="301" r:id="rId23"/>
    <p:sldId id="303" r:id="rId24"/>
    <p:sldId id="302" r:id="rId25"/>
    <p:sldId id="304" r:id="rId26"/>
    <p:sldId id="305" r:id="rId27"/>
    <p:sldId id="281" r:id="rId28"/>
    <p:sldId id="286" r:id="rId29"/>
    <p:sldId id="323" r:id="rId30"/>
    <p:sldId id="324" r:id="rId31"/>
    <p:sldId id="307" r:id="rId32"/>
    <p:sldId id="306" r:id="rId33"/>
    <p:sldId id="318" r:id="rId34"/>
    <p:sldId id="319" r:id="rId35"/>
    <p:sldId id="312" r:id="rId36"/>
    <p:sldId id="328" r:id="rId37"/>
    <p:sldId id="329" r:id="rId38"/>
    <p:sldId id="277" r:id="rId39"/>
    <p:sldId id="278" r:id="rId40"/>
    <p:sldId id="289" r:id="rId41"/>
    <p:sldId id="290" r:id="rId42"/>
    <p:sldId id="287" r:id="rId43"/>
    <p:sldId id="330" r:id="rId44"/>
    <p:sldId id="322" r:id="rId45"/>
    <p:sldId id="262" r:id="rId46"/>
    <p:sldId id="314" r:id="rId47"/>
    <p:sldId id="313" r:id="rId48"/>
    <p:sldId id="279" r:id="rId49"/>
    <p:sldId id="268" r:id="rId50"/>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CC59F-DBF9-40B3-84AD-9547EF55BD2D}" v="492" dt="2024-11-20T09:32:23.479"/>
    <p1510:client id="{3FE05BDE-6C1E-C941-A303-3B8D65DCB854}" v="9" dt="2024-11-19T14:26:27.129"/>
    <p1510:client id="{BD14C81F-987E-AF6E-F3CA-87B714E44D0D}" v="291" dt="2024-11-19T10:27:49.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d1a02f423e1a8bd531a003a288db6995bc685bb5bdf029b89d09a9c90958921::" providerId="AD" clId="Web-{3FE05BDE-6C1E-C941-A303-3B8D65DCB854}"/>
    <pc:docChg chg="modSld sldOrd">
      <pc:chgData name="Guest User" userId="S::urn:spo:anon#2d1a02f423e1a8bd531a003a288db6995bc685bb5bdf029b89d09a9c90958921::" providerId="AD" clId="Web-{3FE05BDE-6C1E-C941-A303-3B8D65DCB854}" dt="2024-11-19T14:26:27.129" v="8"/>
      <pc:docMkLst>
        <pc:docMk/>
      </pc:docMkLst>
      <pc:sldChg chg="ord">
        <pc:chgData name="Guest User" userId="S::urn:spo:anon#2d1a02f423e1a8bd531a003a288db6995bc685bb5bdf029b89d09a9c90958921::" providerId="AD" clId="Web-{3FE05BDE-6C1E-C941-A303-3B8D65DCB854}" dt="2024-11-19T14:26:03.535" v="6"/>
        <pc:sldMkLst>
          <pc:docMk/>
          <pc:sldMk cId="2509241668" sldId="275"/>
        </pc:sldMkLst>
      </pc:sldChg>
      <pc:sldChg chg="ord">
        <pc:chgData name="Guest User" userId="S::urn:spo:anon#2d1a02f423e1a8bd531a003a288db6995bc685bb5bdf029b89d09a9c90958921::" providerId="AD" clId="Web-{3FE05BDE-6C1E-C941-A303-3B8D65DCB854}" dt="2024-11-19T14:25:48.237" v="5"/>
        <pc:sldMkLst>
          <pc:docMk/>
          <pc:sldMk cId="3961078466" sldId="282"/>
        </pc:sldMkLst>
      </pc:sldChg>
      <pc:sldChg chg="ord">
        <pc:chgData name="Guest User" userId="S::urn:spo:anon#2d1a02f423e1a8bd531a003a288db6995bc685bb5bdf029b89d09a9c90958921::" providerId="AD" clId="Web-{3FE05BDE-6C1E-C941-A303-3B8D65DCB854}" dt="2024-11-19T14:25:10.611" v="3"/>
        <pc:sldMkLst>
          <pc:docMk/>
          <pc:sldMk cId="1513650893" sldId="283"/>
        </pc:sldMkLst>
      </pc:sldChg>
      <pc:sldChg chg="ord">
        <pc:chgData name="Guest User" userId="S::urn:spo:anon#2d1a02f423e1a8bd531a003a288db6995bc685bb5bdf029b89d09a9c90958921::" providerId="AD" clId="Web-{3FE05BDE-6C1E-C941-A303-3B8D65DCB854}" dt="2024-11-19T14:26:27.129" v="8"/>
        <pc:sldMkLst>
          <pc:docMk/>
          <pc:sldMk cId="2946901114" sldId="284"/>
        </pc:sldMkLst>
      </pc:sldChg>
      <pc:sldChg chg="addAnim delAnim">
        <pc:chgData name="Guest User" userId="S::urn:spo:anon#2d1a02f423e1a8bd531a003a288db6995bc685bb5bdf029b89d09a9c90958921::" providerId="AD" clId="Web-{3FE05BDE-6C1E-C941-A303-3B8D65DCB854}" dt="2024-11-19T14:24:14.234" v="0"/>
        <pc:sldMkLst>
          <pc:docMk/>
          <pc:sldMk cId="3570737683" sldId="291"/>
        </pc:sldMkLst>
      </pc:sldChg>
    </pc:docChg>
  </pc:docChgLst>
  <pc:docChgLst>
    <pc:chgData name="Helene Jacot Des Combes" userId="afdba2ec-44a7-44b9-a05d-24d125759889" providerId="ADAL" clId="{153CC59F-DBF9-40B3-84AD-9547EF55BD2D}"/>
    <pc:docChg chg="undo redo custSel addSld delSld modSld sldOrd">
      <pc:chgData name="Helene Jacot Des Combes" userId="afdba2ec-44a7-44b9-a05d-24d125759889" providerId="ADAL" clId="{153CC59F-DBF9-40B3-84AD-9547EF55BD2D}" dt="2024-11-20T09:32:56.491" v="1664" actId="2696"/>
      <pc:docMkLst>
        <pc:docMk/>
      </pc:docMkLst>
      <pc:sldChg chg="addSp delSp modSp mod">
        <pc:chgData name="Helene Jacot Des Combes" userId="afdba2ec-44a7-44b9-a05d-24d125759889" providerId="ADAL" clId="{153CC59F-DBF9-40B3-84AD-9547EF55BD2D}" dt="2024-11-20T07:46:30.972" v="1376"/>
        <pc:sldMkLst>
          <pc:docMk/>
          <pc:sldMk cId="3543116965" sldId="257"/>
        </pc:sldMkLst>
        <pc:spChg chg="mod">
          <ac:chgData name="Helene Jacot Des Combes" userId="afdba2ec-44a7-44b9-a05d-24d125759889" providerId="ADAL" clId="{153CC59F-DBF9-40B3-84AD-9547EF55BD2D}" dt="2024-11-19T09:21:52.065" v="2" actId="1076"/>
          <ac:spMkLst>
            <pc:docMk/>
            <pc:sldMk cId="3543116965" sldId="257"/>
            <ac:spMk id="2" creationId="{79AF1983-10F5-D836-E9D8-29B0B8E35274}"/>
          </ac:spMkLst>
        </pc:spChg>
        <pc:spChg chg="mod">
          <ac:chgData name="Helene Jacot Des Combes" userId="afdba2ec-44a7-44b9-a05d-24d125759889" providerId="ADAL" clId="{153CC59F-DBF9-40B3-84AD-9547EF55BD2D}" dt="2024-11-20T07:46:30.972" v="1376"/>
          <ac:spMkLst>
            <pc:docMk/>
            <pc:sldMk cId="3543116965" sldId="257"/>
            <ac:spMk id="3" creationId="{79A1EBF9-6019-7B88-FE1B-143C7657D12A}"/>
          </ac:spMkLst>
        </pc:spChg>
        <pc:spChg chg="del">
          <ac:chgData name="Helene Jacot Des Combes" userId="afdba2ec-44a7-44b9-a05d-24d125759889" providerId="ADAL" clId="{153CC59F-DBF9-40B3-84AD-9547EF55BD2D}" dt="2024-11-19T09:24:20.257" v="6" actId="931"/>
          <ac:spMkLst>
            <pc:docMk/>
            <pc:sldMk cId="3543116965" sldId="257"/>
            <ac:spMk id="4" creationId="{0E00FE9C-A1F6-4978-6C73-E06305380F5F}"/>
          </ac:spMkLst>
        </pc:spChg>
        <pc:spChg chg="del mod">
          <ac:chgData name="Helene Jacot Des Combes" userId="afdba2ec-44a7-44b9-a05d-24d125759889" providerId="ADAL" clId="{153CC59F-DBF9-40B3-84AD-9547EF55BD2D}" dt="2024-11-19T09:24:57.294" v="15"/>
          <ac:spMkLst>
            <pc:docMk/>
            <pc:sldMk cId="3543116965" sldId="257"/>
            <ac:spMk id="5" creationId="{2B7781B6-F126-A6C6-B64F-7F357DA89E32}"/>
          </ac:spMkLst>
        </pc:spChg>
        <pc:spChg chg="del">
          <ac:chgData name="Helene Jacot Des Combes" userId="afdba2ec-44a7-44b9-a05d-24d125759889" providerId="ADAL" clId="{153CC59F-DBF9-40B3-84AD-9547EF55BD2D}" dt="2024-11-19T09:24:28.616" v="10" actId="478"/>
          <ac:spMkLst>
            <pc:docMk/>
            <pc:sldMk cId="3543116965" sldId="257"/>
            <ac:spMk id="6" creationId="{4715C8E1-E2A0-500C-3033-1DCFF97E7758}"/>
          </ac:spMkLst>
        </pc:spChg>
        <pc:spChg chg="del">
          <ac:chgData name="Helene Jacot Des Combes" userId="afdba2ec-44a7-44b9-a05d-24d125759889" providerId="ADAL" clId="{153CC59F-DBF9-40B3-84AD-9547EF55BD2D}" dt="2024-11-19T09:24:26.112" v="9" actId="478"/>
          <ac:spMkLst>
            <pc:docMk/>
            <pc:sldMk cId="3543116965" sldId="257"/>
            <ac:spMk id="7" creationId="{F61162B5-5288-97BC-25F5-C33C467E5382}"/>
          </ac:spMkLst>
        </pc:spChg>
        <pc:picChg chg="add del mod">
          <ac:chgData name="Helene Jacot Des Combes" userId="afdba2ec-44a7-44b9-a05d-24d125759889" providerId="ADAL" clId="{153CC59F-DBF9-40B3-84AD-9547EF55BD2D}" dt="2024-11-19T09:22:29.951" v="5" actId="478"/>
          <ac:picMkLst>
            <pc:docMk/>
            <pc:sldMk cId="3543116965" sldId="257"/>
            <ac:picMk id="8" creationId="{65D17C00-60C1-4494-E275-A49D1CF030D9}"/>
          </ac:picMkLst>
        </pc:picChg>
        <pc:picChg chg="add mod">
          <ac:chgData name="Helene Jacot Des Combes" userId="afdba2ec-44a7-44b9-a05d-24d125759889" providerId="ADAL" clId="{153CC59F-DBF9-40B3-84AD-9547EF55BD2D}" dt="2024-11-19T09:24:35.021" v="13" actId="1076"/>
          <ac:picMkLst>
            <pc:docMk/>
            <pc:sldMk cId="3543116965" sldId="257"/>
            <ac:picMk id="10" creationId="{3CEE1AE9-0FBE-4DCC-B7FB-B270C81B51C9}"/>
          </ac:picMkLst>
        </pc:picChg>
        <pc:picChg chg="add mod">
          <ac:chgData name="Helene Jacot Des Combes" userId="afdba2ec-44a7-44b9-a05d-24d125759889" providerId="ADAL" clId="{153CC59F-DBF9-40B3-84AD-9547EF55BD2D}" dt="2024-11-19T09:25:57.737" v="22" actId="14100"/>
          <ac:picMkLst>
            <pc:docMk/>
            <pc:sldMk cId="3543116965" sldId="257"/>
            <ac:picMk id="11" creationId="{D0611F01-CB52-22F5-955A-CFAB3872CA14}"/>
          </ac:picMkLst>
        </pc:picChg>
      </pc:sldChg>
      <pc:sldChg chg="addSp delSp modSp del mod">
        <pc:chgData name="Helene Jacot Des Combes" userId="afdba2ec-44a7-44b9-a05d-24d125759889" providerId="ADAL" clId="{153CC59F-DBF9-40B3-84AD-9547EF55BD2D}" dt="2024-11-20T09:28:11.468" v="1623" actId="2696"/>
        <pc:sldMkLst>
          <pc:docMk/>
          <pc:sldMk cId="1584858009" sldId="259"/>
        </pc:sldMkLst>
        <pc:spChg chg="mod">
          <ac:chgData name="Helene Jacot Des Combes" userId="afdba2ec-44a7-44b9-a05d-24d125759889" providerId="ADAL" clId="{153CC59F-DBF9-40B3-84AD-9547EF55BD2D}" dt="2024-11-19T09:27:15.545" v="35" actId="20577"/>
          <ac:spMkLst>
            <pc:docMk/>
            <pc:sldMk cId="1584858009" sldId="259"/>
            <ac:spMk id="2" creationId="{E0AB5DB4-1FC9-6645-643E-C4A311CF401C}"/>
          </ac:spMkLst>
        </pc:spChg>
        <pc:spChg chg="mod">
          <ac:chgData name="Helene Jacot Des Combes" userId="afdba2ec-44a7-44b9-a05d-24d125759889" providerId="ADAL" clId="{153CC59F-DBF9-40B3-84AD-9547EF55BD2D}" dt="2024-11-19T09:27:30.445" v="38" actId="20577"/>
          <ac:spMkLst>
            <pc:docMk/>
            <pc:sldMk cId="1584858009" sldId="259"/>
            <ac:spMk id="3" creationId="{4CA27825-A5B9-8B70-543D-373C133C55C2}"/>
          </ac:spMkLst>
        </pc:spChg>
        <pc:spChg chg="del">
          <ac:chgData name="Helene Jacot Des Combes" userId="afdba2ec-44a7-44b9-a05d-24d125759889" providerId="ADAL" clId="{153CC59F-DBF9-40B3-84AD-9547EF55BD2D}" dt="2024-11-19T09:26:31.334" v="23" actId="931"/>
          <ac:spMkLst>
            <pc:docMk/>
            <pc:sldMk cId="1584858009" sldId="259"/>
            <ac:spMk id="4" creationId="{1F542851-956B-DD08-8106-8C3A0DC0952A}"/>
          </ac:spMkLst>
        </pc:spChg>
        <pc:spChg chg="del">
          <ac:chgData name="Helene Jacot Des Combes" userId="afdba2ec-44a7-44b9-a05d-24d125759889" providerId="ADAL" clId="{153CC59F-DBF9-40B3-84AD-9547EF55BD2D}" dt="2024-11-19T09:26:49.165" v="28" actId="478"/>
          <ac:spMkLst>
            <pc:docMk/>
            <pc:sldMk cId="1584858009" sldId="259"/>
            <ac:spMk id="5" creationId="{D9D6B638-28E9-1E3E-EEB1-E9D20EED7D33}"/>
          </ac:spMkLst>
        </pc:spChg>
        <pc:spChg chg="del">
          <ac:chgData name="Helene Jacot Des Combes" userId="afdba2ec-44a7-44b9-a05d-24d125759889" providerId="ADAL" clId="{153CC59F-DBF9-40B3-84AD-9547EF55BD2D}" dt="2024-11-19T09:26:52.961" v="29" actId="478"/>
          <ac:spMkLst>
            <pc:docMk/>
            <pc:sldMk cId="1584858009" sldId="259"/>
            <ac:spMk id="6" creationId="{418AD441-45B5-50FA-72CE-DAF9AE92A71F}"/>
          </ac:spMkLst>
        </pc:spChg>
        <pc:spChg chg="del">
          <ac:chgData name="Helene Jacot Des Combes" userId="afdba2ec-44a7-44b9-a05d-24d125759889" providerId="ADAL" clId="{153CC59F-DBF9-40B3-84AD-9547EF55BD2D}" dt="2024-11-19T09:26:54.523" v="30" actId="478"/>
          <ac:spMkLst>
            <pc:docMk/>
            <pc:sldMk cId="1584858009" sldId="259"/>
            <ac:spMk id="7" creationId="{433BB5BC-D09B-E9AD-098F-C64F3058904F}"/>
          </ac:spMkLst>
        </pc:spChg>
        <pc:picChg chg="add mod">
          <ac:chgData name="Helene Jacot Des Combes" userId="afdba2ec-44a7-44b9-a05d-24d125759889" providerId="ADAL" clId="{153CC59F-DBF9-40B3-84AD-9547EF55BD2D}" dt="2024-11-19T09:27:02.375" v="33" actId="1076"/>
          <ac:picMkLst>
            <pc:docMk/>
            <pc:sldMk cId="1584858009" sldId="259"/>
            <ac:picMk id="9" creationId="{04C112E3-F5A1-97BC-727C-455494C9617E}"/>
          </ac:picMkLst>
        </pc:picChg>
        <pc:picChg chg="add mod">
          <ac:chgData name="Helene Jacot Des Combes" userId="afdba2ec-44a7-44b9-a05d-24d125759889" providerId="ADAL" clId="{153CC59F-DBF9-40B3-84AD-9547EF55BD2D}" dt="2024-11-19T09:26:59.885" v="32" actId="1076"/>
          <ac:picMkLst>
            <pc:docMk/>
            <pc:sldMk cId="1584858009" sldId="259"/>
            <ac:picMk id="10" creationId="{CDFB7C6B-C581-7D93-608F-5F511E4E4F9A}"/>
          </ac:picMkLst>
        </pc:picChg>
      </pc:sldChg>
      <pc:sldChg chg="addSp delSp modSp mod">
        <pc:chgData name="Helene Jacot Des Combes" userId="afdba2ec-44a7-44b9-a05d-24d125759889" providerId="ADAL" clId="{153CC59F-DBF9-40B3-84AD-9547EF55BD2D}" dt="2024-11-19T09:29:16.345" v="53" actId="14100"/>
        <pc:sldMkLst>
          <pc:docMk/>
          <pc:sldMk cId="164647352" sldId="260"/>
        </pc:sldMkLst>
        <pc:spChg chg="del">
          <ac:chgData name="Helene Jacot Des Combes" userId="afdba2ec-44a7-44b9-a05d-24d125759889" providerId="ADAL" clId="{153CC59F-DBF9-40B3-84AD-9547EF55BD2D}" dt="2024-11-19T09:28:41.344" v="46" actId="478"/>
          <ac:spMkLst>
            <pc:docMk/>
            <pc:sldMk cId="164647352" sldId="260"/>
            <ac:spMk id="2" creationId="{FE10D83B-8A8E-1274-331E-CB9DAA835A9A}"/>
          </ac:spMkLst>
        </pc:spChg>
        <pc:spChg chg="del">
          <ac:chgData name="Helene Jacot Des Combes" userId="afdba2ec-44a7-44b9-a05d-24d125759889" providerId="ADAL" clId="{153CC59F-DBF9-40B3-84AD-9547EF55BD2D}" dt="2024-11-19T09:28:43.949" v="47" actId="478"/>
          <ac:spMkLst>
            <pc:docMk/>
            <pc:sldMk cId="164647352" sldId="260"/>
            <ac:spMk id="3" creationId="{FA3340C6-07EC-AE71-0396-F20F062E8FE8}"/>
          </ac:spMkLst>
        </pc:spChg>
        <pc:spChg chg="del mod">
          <ac:chgData name="Helene Jacot Des Combes" userId="afdba2ec-44a7-44b9-a05d-24d125759889" providerId="ADAL" clId="{153CC59F-DBF9-40B3-84AD-9547EF55BD2D}" dt="2024-11-19T09:28:12.151" v="44" actId="478"/>
          <ac:spMkLst>
            <pc:docMk/>
            <pc:sldMk cId="164647352" sldId="260"/>
            <ac:spMk id="4" creationId="{60197A06-5890-7F28-1208-396A8CB040A2}"/>
          </ac:spMkLst>
        </pc:spChg>
        <pc:spChg chg="del">
          <ac:chgData name="Helene Jacot Des Combes" userId="afdba2ec-44a7-44b9-a05d-24d125759889" providerId="ADAL" clId="{153CC59F-DBF9-40B3-84AD-9547EF55BD2D}" dt="2024-11-19T09:28:10.587" v="42" actId="478"/>
          <ac:spMkLst>
            <pc:docMk/>
            <pc:sldMk cId="164647352" sldId="260"/>
            <ac:spMk id="5" creationId="{0CC776CA-351F-B16E-52C8-91CA4CEF815C}"/>
          </ac:spMkLst>
        </pc:spChg>
        <pc:spChg chg="del">
          <ac:chgData name="Helene Jacot Des Combes" userId="afdba2ec-44a7-44b9-a05d-24d125759889" providerId="ADAL" clId="{153CC59F-DBF9-40B3-84AD-9547EF55BD2D}" dt="2024-11-19T09:28:08.106" v="41" actId="478"/>
          <ac:spMkLst>
            <pc:docMk/>
            <pc:sldMk cId="164647352" sldId="260"/>
            <ac:spMk id="6" creationId="{D937829D-2969-57B9-02A2-8C68D851CA19}"/>
          </ac:spMkLst>
        </pc:spChg>
        <pc:spChg chg="del">
          <ac:chgData name="Helene Jacot Des Combes" userId="afdba2ec-44a7-44b9-a05d-24d125759889" providerId="ADAL" clId="{153CC59F-DBF9-40B3-84AD-9547EF55BD2D}" dt="2024-11-19T09:28:06.152" v="40" actId="478"/>
          <ac:spMkLst>
            <pc:docMk/>
            <pc:sldMk cId="164647352" sldId="260"/>
            <ac:spMk id="7" creationId="{C2BD5126-9579-ED9B-3AF6-C413810BDD03}"/>
          </ac:spMkLst>
        </pc:spChg>
        <pc:picChg chg="add mod">
          <ac:chgData name="Helene Jacot Des Combes" userId="afdba2ec-44a7-44b9-a05d-24d125759889" providerId="ADAL" clId="{153CC59F-DBF9-40B3-84AD-9547EF55BD2D}" dt="2024-11-19T09:28:02.415" v="39"/>
          <ac:picMkLst>
            <pc:docMk/>
            <pc:sldMk cId="164647352" sldId="260"/>
            <ac:picMk id="8" creationId="{CDE5302C-F13D-CB64-5C7F-F2045B36AE32}"/>
          </ac:picMkLst>
        </pc:picChg>
        <pc:picChg chg="add mod">
          <ac:chgData name="Helene Jacot Des Combes" userId="afdba2ec-44a7-44b9-a05d-24d125759889" providerId="ADAL" clId="{153CC59F-DBF9-40B3-84AD-9547EF55BD2D}" dt="2024-11-19T09:28:02.415" v="39"/>
          <ac:picMkLst>
            <pc:docMk/>
            <pc:sldMk cId="164647352" sldId="260"/>
            <ac:picMk id="9" creationId="{B810CFC2-9F9C-D929-0817-3EB11EFAEB33}"/>
          </ac:picMkLst>
        </pc:picChg>
        <pc:picChg chg="add mod modCrop">
          <ac:chgData name="Helene Jacot Des Combes" userId="afdba2ec-44a7-44b9-a05d-24d125759889" providerId="ADAL" clId="{153CC59F-DBF9-40B3-84AD-9547EF55BD2D}" dt="2024-11-19T09:29:16.345" v="53" actId="14100"/>
          <ac:picMkLst>
            <pc:docMk/>
            <pc:sldMk cId="164647352" sldId="260"/>
            <ac:picMk id="10" creationId="{1D06F6FE-621C-C1C3-A369-1379219E97A1}"/>
          </ac:picMkLst>
        </pc:picChg>
      </pc:sldChg>
      <pc:sldChg chg="del">
        <pc:chgData name="Helene Jacot Des Combes" userId="afdba2ec-44a7-44b9-a05d-24d125759889" providerId="ADAL" clId="{153CC59F-DBF9-40B3-84AD-9547EF55BD2D}" dt="2024-11-19T09:32:38.468" v="54" actId="47"/>
        <pc:sldMkLst>
          <pc:docMk/>
          <pc:sldMk cId="4201335993" sldId="261"/>
        </pc:sldMkLst>
      </pc:sldChg>
      <pc:sldChg chg="addSp delSp modSp add del mod">
        <pc:chgData name="Helene Jacot Des Combes" userId="afdba2ec-44a7-44b9-a05d-24d125759889" providerId="ADAL" clId="{153CC59F-DBF9-40B3-84AD-9547EF55BD2D}" dt="2024-11-20T09:20:23.772" v="1578" actId="20577"/>
        <pc:sldMkLst>
          <pc:docMk/>
          <pc:sldMk cId="2818245505" sldId="262"/>
        </pc:sldMkLst>
        <pc:spChg chg="del">
          <ac:chgData name="Helene Jacot Des Combes" userId="afdba2ec-44a7-44b9-a05d-24d125759889" providerId="ADAL" clId="{153CC59F-DBF9-40B3-84AD-9547EF55BD2D}" dt="2024-11-20T09:19:32.237" v="1568" actId="478"/>
          <ac:spMkLst>
            <pc:docMk/>
            <pc:sldMk cId="2818245505" sldId="262"/>
            <ac:spMk id="2" creationId="{A7B040F8-8CD7-DE2F-87D2-D6D21E8E3596}"/>
          </ac:spMkLst>
        </pc:spChg>
        <pc:spChg chg="del">
          <ac:chgData name="Helene Jacot Des Combes" userId="afdba2ec-44a7-44b9-a05d-24d125759889" providerId="ADAL" clId="{153CC59F-DBF9-40B3-84AD-9547EF55BD2D}" dt="2024-11-20T09:19:40.227" v="1569" actId="478"/>
          <ac:spMkLst>
            <pc:docMk/>
            <pc:sldMk cId="2818245505" sldId="262"/>
            <ac:spMk id="3" creationId="{20780866-4010-6E0E-318B-924D76925463}"/>
          </ac:spMkLst>
        </pc:spChg>
        <pc:spChg chg="add mod">
          <ac:chgData name="Helene Jacot Des Combes" userId="afdba2ec-44a7-44b9-a05d-24d125759889" providerId="ADAL" clId="{153CC59F-DBF9-40B3-84AD-9547EF55BD2D}" dt="2024-11-20T09:19:43.059" v="1570" actId="122"/>
          <ac:spMkLst>
            <pc:docMk/>
            <pc:sldMk cId="2818245505" sldId="262"/>
            <ac:spMk id="4" creationId="{D1B39E0D-29E7-3F6C-1BD1-E76F22FAA63A}"/>
          </ac:spMkLst>
        </pc:spChg>
        <pc:spChg chg="add mod">
          <ac:chgData name="Helene Jacot Des Combes" userId="afdba2ec-44a7-44b9-a05d-24d125759889" providerId="ADAL" clId="{153CC59F-DBF9-40B3-84AD-9547EF55BD2D}" dt="2024-11-20T09:20:23.772" v="1578" actId="20577"/>
          <ac:spMkLst>
            <pc:docMk/>
            <pc:sldMk cId="2818245505" sldId="262"/>
            <ac:spMk id="5" creationId="{66549A52-85B9-1D9D-3319-A3C67750FC51}"/>
          </ac:spMkLst>
        </pc:spChg>
        <pc:picChg chg="add mod">
          <ac:chgData name="Helene Jacot Des Combes" userId="afdba2ec-44a7-44b9-a05d-24d125759889" providerId="ADAL" clId="{153CC59F-DBF9-40B3-84AD-9547EF55BD2D}" dt="2024-11-20T09:19:59.615" v="1572" actId="1076"/>
          <ac:picMkLst>
            <pc:docMk/>
            <pc:sldMk cId="2818245505" sldId="262"/>
            <ac:picMk id="6" creationId="{49268FD0-EE01-EECE-0EBD-AEC181356C91}"/>
          </ac:picMkLst>
        </pc:picChg>
        <pc:picChg chg="add mod">
          <ac:chgData name="Helene Jacot Des Combes" userId="afdba2ec-44a7-44b9-a05d-24d125759889" providerId="ADAL" clId="{153CC59F-DBF9-40B3-84AD-9547EF55BD2D}" dt="2024-11-20T09:19:59.615" v="1572" actId="1076"/>
          <ac:picMkLst>
            <pc:docMk/>
            <pc:sldMk cId="2818245505" sldId="262"/>
            <ac:picMk id="7" creationId="{D139536E-F076-6FEE-43FD-F60A68EDE0EA}"/>
          </ac:picMkLst>
        </pc:picChg>
      </pc:sldChg>
      <pc:sldChg chg="del">
        <pc:chgData name="Helene Jacot Des Combes" userId="afdba2ec-44a7-44b9-a05d-24d125759889" providerId="ADAL" clId="{153CC59F-DBF9-40B3-84AD-9547EF55BD2D}" dt="2024-11-19T09:32:38.468" v="54" actId="47"/>
        <pc:sldMkLst>
          <pc:docMk/>
          <pc:sldMk cId="913802284" sldId="263"/>
        </pc:sldMkLst>
      </pc:sldChg>
      <pc:sldChg chg="del">
        <pc:chgData name="Helene Jacot Des Combes" userId="afdba2ec-44a7-44b9-a05d-24d125759889" providerId="ADAL" clId="{153CC59F-DBF9-40B3-84AD-9547EF55BD2D}" dt="2024-11-19T09:32:38.468" v="54" actId="47"/>
        <pc:sldMkLst>
          <pc:docMk/>
          <pc:sldMk cId="3836181156" sldId="264"/>
        </pc:sldMkLst>
      </pc:sldChg>
      <pc:sldChg chg="del">
        <pc:chgData name="Helene Jacot Des Combes" userId="afdba2ec-44a7-44b9-a05d-24d125759889" providerId="ADAL" clId="{153CC59F-DBF9-40B3-84AD-9547EF55BD2D}" dt="2024-11-19T09:32:38.468" v="54" actId="47"/>
        <pc:sldMkLst>
          <pc:docMk/>
          <pc:sldMk cId="70740206" sldId="265"/>
        </pc:sldMkLst>
      </pc:sldChg>
      <pc:sldChg chg="del">
        <pc:chgData name="Helene Jacot Des Combes" userId="afdba2ec-44a7-44b9-a05d-24d125759889" providerId="ADAL" clId="{153CC59F-DBF9-40B3-84AD-9547EF55BD2D}" dt="2024-11-19T09:32:38.468" v="54" actId="47"/>
        <pc:sldMkLst>
          <pc:docMk/>
          <pc:sldMk cId="4131971793" sldId="266"/>
        </pc:sldMkLst>
      </pc:sldChg>
      <pc:sldChg chg="del">
        <pc:chgData name="Helene Jacot Des Combes" userId="afdba2ec-44a7-44b9-a05d-24d125759889" providerId="ADAL" clId="{153CC59F-DBF9-40B3-84AD-9547EF55BD2D}" dt="2024-11-19T09:33:25.490" v="58" actId="47"/>
        <pc:sldMkLst>
          <pc:docMk/>
          <pc:sldMk cId="2276104767" sldId="267"/>
        </pc:sldMkLst>
      </pc:sldChg>
      <pc:sldChg chg="modSp add del mod">
        <pc:chgData name="Helene Jacot Des Combes" userId="afdba2ec-44a7-44b9-a05d-24d125759889" providerId="ADAL" clId="{153CC59F-DBF9-40B3-84AD-9547EF55BD2D}" dt="2024-11-20T09:04:19.312" v="1559" actId="1076"/>
        <pc:sldMkLst>
          <pc:docMk/>
          <pc:sldMk cId="1065945995" sldId="268"/>
        </pc:sldMkLst>
        <pc:spChg chg="mod">
          <ac:chgData name="Helene Jacot Des Combes" userId="afdba2ec-44a7-44b9-a05d-24d125759889" providerId="ADAL" clId="{153CC59F-DBF9-40B3-84AD-9547EF55BD2D}" dt="2024-11-20T09:04:19.312" v="1559" actId="1076"/>
          <ac:spMkLst>
            <pc:docMk/>
            <pc:sldMk cId="1065945995" sldId="268"/>
            <ac:spMk id="2" creationId="{49EF86CA-7E8A-0048-F166-593FCB1377D5}"/>
          </ac:spMkLst>
        </pc:spChg>
      </pc:sldChg>
      <pc:sldChg chg="addSp delSp modSp add del mod">
        <pc:chgData name="Helene Jacot Des Combes" userId="afdba2ec-44a7-44b9-a05d-24d125759889" providerId="ADAL" clId="{153CC59F-DBF9-40B3-84AD-9547EF55BD2D}" dt="2024-11-19T12:16:16.158" v="891" actId="2696"/>
        <pc:sldMkLst>
          <pc:docMk/>
          <pc:sldMk cId="3431817833" sldId="269"/>
        </pc:sldMkLst>
        <pc:spChg chg="mod">
          <ac:chgData name="Helene Jacot Des Combes" userId="afdba2ec-44a7-44b9-a05d-24d125759889" providerId="ADAL" clId="{153CC59F-DBF9-40B3-84AD-9547EF55BD2D}" dt="2024-11-19T09:35:08.756" v="139" actId="20577"/>
          <ac:spMkLst>
            <pc:docMk/>
            <pc:sldMk cId="3431817833" sldId="269"/>
            <ac:spMk id="2" creationId="{AB3B2927-3A49-6B38-1A0C-3B3DBF886873}"/>
          </ac:spMkLst>
        </pc:spChg>
        <pc:spChg chg="del">
          <ac:chgData name="Helene Jacot Des Combes" userId="afdba2ec-44a7-44b9-a05d-24d125759889" providerId="ADAL" clId="{153CC59F-DBF9-40B3-84AD-9547EF55BD2D}" dt="2024-11-19T09:35:19.777" v="140" actId="478"/>
          <ac:spMkLst>
            <pc:docMk/>
            <pc:sldMk cId="3431817833" sldId="269"/>
            <ac:spMk id="3" creationId="{93D9E8F0-F40B-2315-5244-561922910293}"/>
          </ac:spMkLst>
        </pc:spChg>
        <pc:spChg chg="add mod">
          <ac:chgData name="Helene Jacot Des Combes" userId="afdba2ec-44a7-44b9-a05d-24d125759889" providerId="ADAL" clId="{153CC59F-DBF9-40B3-84AD-9547EF55BD2D}" dt="2024-11-19T09:35:31.513" v="146" actId="1076"/>
          <ac:spMkLst>
            <pc:docMk/>
            <pc:sldMk cId="3431817833" sldId="269"/>
            <ac:spMk id="4" creationId="{69139F87-CD07-FEBC-B928-B6C9D77D2763}"/>
          </ac:spMkLst>
        </pc:spChg>
        <pc:spChg chg="add mod">
          <ac:chgData name="Helene Jacot Des Combes" userId="afdba2ec-44a7-44b9-a05d-24d125759889" providerId="ADAL" clId="{153CC59F-DBF9-40B3-84AD-9547EF55BD2D}" dt="2024-11-19T09:35:31.513" v="146" actId="1076"/>
          <ac:spMkLst>
            <pc:docMk/>
            <pc:sldMk cId="3431817833" sldId="269"/>
            <ac:spMk id="5" creationId="{49DC01D8-D24B-6783-D593-2C6E0EAED8D8}"/>
          </ac:spMkLst>
        </pc:spChg>
      </pc:sldChg>
      <pc:sldChg chg="modSp add del mod ord">
        <pc:chgData name="Helene Jacot Des Combes" userId="afdba2ec-44a7-44b9-a05d-24d125759889" providerId="ADAL" clId="{153CC59F-DBF9-40B3-84AD-9547EF55BD2D}" dt="2024-11-20T09:04:24.258" v="1560" actId="2696"/>
        <pc:sldMkLst>
          <pc:docMk/>
          <pc:sldMk cId="415324797" sldId="270"/>
        </pc:sldMkLst>
        <pc:spChg chg="mod">
          <ac:chgData name="Helene Jacot Des Combes" userId="afdba2ec-44a7-44b9-a05d-24d125759889" providerId="ADAL" clId="{153CC59F-DBF9-40B3-84AD-9547EF55BD2D}" dt="2024-11-19T12:13:51.732" v="879" actId="20577"/>
          <ac:spMkLst>
            <pc:docMk/>
            <pc:sldMk cId="415324797" sldId="270"/>
            <ac:spMk id="2" creationId="{1EA4EA42-B828-C7DE-91E1-D552D562D105}"/>
          </ac:spMkLst>
        </pc:spChg>
        <pc:spChg chg="mod">
          <ac:chgData name="Helene Jacot Des Combes" userId="afdba2ec-44a7-44b9-a05d-24d125759889" providerId="ADAL" clId="{153CC59F-DBF9-40B3-84AD-9547EF55BD2D}" dt="2024-11-19T12:14:14.920" v="883" actId="207"/>
          <ac:spMkLst>
            <pc:docMk/>
            <pc:sldMk cId="415324797" sldId="270"/>
            <ac:spMk id="3" creationId="{98A8399C-37ED-678F-4E15-D09C253808E6}"/>
          </ac:spMkLst>
        </pc:spChg>
      </pc:sldChg>
      <pc:sldChg chg="addSp delSp modSp add mod">
        <pc:chgData name="Helene Jacot Des Combes" userId="afdba2ec-44a7-44b9-a05d-24d125759889" providerId="ADAL" clId="{153CC59F-DBF9-40B3-84AD-9547EF55BD2D}" dt="2024-11-19T09:37:35.005" v="210" actId="1076"/>
        <pc:sldMkLst>
          <pc:docMk/>
          <pc:sldMk cId="195700870" sldId="271"/>
        </pc:sldMkLst>
        <pc:spChg chg="mod">
          <ac:chgData name="Helene Jacot Des Combes" userId="afdba2ec-44a7-44b9-a05d-24d125759889" providerId="ADAL" clId="{153CC59F-DBF9-40B3-84AD-9547EF55BD2D}" dt="2024-11-19T09:37:35.005" v="210" actId="1076"/>
          <ac:spMkLst>
            <pc:docMk/>
            <pc:sldMk cId="195700870" sldId="271"/>
            <ac:spMk id="2" creationId="{DAF2B258-32A0-6A88-A669-16BC4ED3A768}"/>
          </ac:spMkLst>
        </pc:spChg>
        <pc:spChg chg="del">
          <ac:chgData name="Helene Jacot Des Combes" userId="afdba2ec-44a7-44b9-a05d-24d125759889" providerId="ADAL" clId="{153CC59F-DBF9-40B3-84AD-9547EF55BD2D}" dt="2024-11-19T09:36:11.203" v="170" actId="478"/>
          <ac:spMkLst>
            <pc:docMk/>
            <pc:sldMk cId="195700870" sldId="271"/>
            <ac:spMk id="3" creationId="{CCCBB5E7-8358-9E85-E297-B302C5016A43}"/>
          </ac:spMkLst>
        </pc:spChg>
        <pc:spChg chg="mod">
          <ac:chgData name="Helene Jacot Des Combes" userId="afdba2ec-44a7-44b9-a05d-24d125759889" providerId="ADAL" clId="{153CC59F-DBF9-40B3-84AD-9547EF55BD2D}" dt="2024-11-19T09:36:12.715" v="171"/>
          <ac:spMkLst>
            <pc:docMk/>
            <pc:sldMk cId="195700870" sldId="271"/>
            <ac:spMk id="6" creationId="{362B3C33-4835-FC99-717D-2A14A97130E1}"/>
          </ac:spMkLst>
        </pc:spChg>
        <pc:spChg chg="mod">
          <ac:chgData name="Helene Jacot Des Combes" userId="afdba2ec-44a7-44b9-a05d-24d125759889" providerId="ADAL" clId="{153CC59F-DBF9-40B3-84AD-9547EF55BD2D}" dt="2024-11-19T09:36:12.715" v="171"/>
          <ac:spMkLst>
            <pc:docMk/>
            <pc:sldMk cId="195700870" sldId="271"/>
            <ac:spMk id="10" creationId="{022E88A4-4718-9BCA-E76A-69B236536F25}"/>
          </ac:spMkLst>
        </pc:spChg>
        <pc:spChg chg="mod">
          <ac:chgData name="Helene Jacot Des Combes" userId="afdba2ec-44a7-44b9-a05d-24d125759889" providerId="ADAL" clId="{153CC59F-DBF9-40B3-84AD-9547EF55BD2D}" dt="2024-11-19T09:36:12.715" v="171"/>
          <ac:spMkLst>
            <pc:docMk/>
            <pc:sldMk cId="195700870" sldId="271"/>
            <ac:spMk id="13" creationId="{99743D18-9E32-3A9F-BD4A-C50C729582B3}"/>
          </ac:spMkLst>
        </pc:spChg>
        <pc:spChg chg="mod">
          <ac:chgData name="Helene Jacot Des Combes" userId="afdba2ec-44a7-44b9-a05d-24d125759889" providerId="ADAL" clId="{153CC59F-DBF9-40B3-84AD-9547EF55BD2D}" dt="2024-11-19T09:36:12.715" v="171"/>
          <ac:spMkLst>
            <pc:docMk/>
            <pc:sldMk cId="195700870" sldId="271"/>
            <ac:spMk id="14" creationId="{AAF6B574-D990-7C48-F7AD-A3B0B948B829}"/>
          </ac:spMkLst>
        </pc:spChg>
        <pc:grpChg chg="add mod">
          <ac:chgData name="Helene Jacot Des Combes" userId="afdba2ec-44a7-44b9-a05d-24d125759889" providerId="ADAL" clId="{153CC59F-DBF9-40B3-84AD-9547EF55BD2D}" dt="2024-11-19T09:36:20.786" v="173" actId="1076"/>
          <ac:grpSpMkLst>
            <pc:docMk/>
            <pc:sldMk cId="195700870" sldId="271"/>
            <ac:grpSpMk id="4" creationId="{547EEF9E-BB34-1911-E011-DE16DA6F614D}"/>
          </ac:grpSpMkLst>
        </pc:grpChg>
        <pc:grpChg chg="add mod">
          <ac:chgData name="Helene Jacot Des Combes" userId="afdba2ec-44a7-44b9-a05d-24d125759889" providerId="ADAL" clId="{153CC59F-DBF9-40B3-84AD-9547EF55BD2D}" dt="2024-11-19T09:36:46.324" v="181" actId="1076"/>
          <ac:grpSpMkLst>
            <pc:docMk/>
            <pc:sldMk cId="195700870" sldId="271"/>
            <ac:grpSpMk id="11" creationId="{6D265C6C-5691-AB77-DFF5-56D3E3E579CC}"/>
          </ac:grpSpMkLst>
        </pc:grpChg>
        <pc:picChg chg="mod">
          <ac:chgData name="Helene Jacot Des Combes" userId="afdba2ec-44a7-44b9-a05d-24d125759889" providerId="ADAL" clId="{153CC59F-DBF9-40B3-84AD-9547EF55BD2D}" dt="2024-11-19T09:36:12.715" v="171"/>
          <ac:picMkLst>
            <pc:docMk/>
            <pc:sldMk cId="195700870" sldId="271"/>
            <ac:picMk id="5" creationId="{ED872F04-B3C5-B3EB-5988-C5F10EB1E4C7}"/>
          </ac:picMkLst>
        </pc:picChg>
        <pc:picChg chg="mod">
          <ac:chgData name="Helene Jacot Des Combes" userId="afdba2ec-44a7-44b9-a05d-24d125759889" providerId="ADAL" clId="{153CC59F-DBF9-40B3-84AD-9547EF55BD2D}" dt="2024-11-19T09:36:12.715" v="171"/>
          <ac:picMkLst>
            <pc:docMk/>
            <pc:sldMk cId="195700870" sldId="271"/>
            <ac:picMk id="7" creationId="{7A844A10-BB22-99EF-B950-6F9702E11A0F}"/>
          </ac:picMkLst>
        </pc:picChg>
        <pc:picChg chg="mod">
          <ac:chgData name="Helene Jacot Des Combes" userId="afdba2ec-44a7-44b9-a05d-24d125759889" providerId="ADAL" clId="{153CC59F-DBF9-40B3-84AD-9547EF55BD2D}" dt="2024-11-19T09:36:12.715" v="171"/>
          <ac:picMkLst>
            <pc:docMk/>
            <pc:sldMk cId="195700870" sldId="271"/>
            <ac:picMk id="12" creationId="{9FE2AC98-2BE2-81A1-F8EE-B405BFE80117}"/>
          </ac:picMkLst>
        </pc:picChg>
      </pc:sldChg>
      <pc:sldChg chg="addSp delSp modSp add mod">
        <pc:chgData name="Helene Jacot Des Combes" userId="afdba2ec-44a7-44b9-a05d-24d125759889" providerId="ADAL" clId="{153CC59F-DBF9-40B3-84AD-9547EF55BD2D}" dt="2024-11-19T09:37:45.294" v="224" actId="1035"/>
        <pc:sldMkLst>
          <pc:docMk/>
          <pc:sldMk cId="1738331785" sldId="272"/>
        </pc:sldMkLst>
        <pc:spChg chg="mod">
          <ac:chgData name="Helene Jacot Des Combes" userId="afdba2ec-44a7-44b9-a05d-24d125759889" providerId="ADAL" clId="{153CC59F-DBF9-40B3-84AD-9547EF55BD2D}" dt="2024-11-19T09:37:28.822" v="208" actId="1076"/>
          <ac:spMkLst>
            <pc:docMk/>
            <pc:sldMk cId="1738331785" sldId="272"/>
            <ac:spMk id="2" creationId="{0C66F25A-FF9A-D04D-DE3F-5290C7D38C34}"/>
          </ac:spMkLst>
        </pc:spChg>
        <pc:spChg chg="del">
          <ac:chgData name="Helene Jacot Des Combes" userId="afdba2ec-44a7-44b9-a05d-24d125759889" providerId="ADAL" clId="{153CC59F-DBF9-40B3-84AD-9547EF55BD2D}" dt="2024-11-19T09:37:06.998" v="203" actId="478"/>
          <ac:spMkLst>
            <pc:docMk/>
            <pc:sldMk cId="1738331785" sldId="272"/>
            <ac:spMk id="3" creationId="{054A6724-65DD-754C-AB2F-3E72D5BCF3DC}"/>
          </ac:spMkLst>
        </pc:spChg>
        <pc:spChg chg="mod">
          <ac:chgData name="Helene Jacot Des Combes" userId="afdba2ec-44a7-44b9-a05d-24d125759889" providerId="ADAL" clId="{153CC59F-DBF9-40B3-84AD-9547EF55BD2D}" dt="2024-11-19T09:37:14.122" v="204"/>
          <ac:spMkLst>
            <pc:docMk/>
            <pc:sldMk cId="1738331785" sldId="272"/>
            <ac:spMk id="6" creationId="{A1744C98-BC50-384F-9A88-47CDF4457612}"/>
          </ac:spMkLst>
        </pc:spChg>
        <pc:spChg chg="mod">
          <ac:chgData name="Helene Jacot Des Combes" userId="afdba2ec-44a7-44b9-a05d-24d125759889" providerId="ADAL" clId="{153CC59F-DBF9-40B3-84AD-9547EF55BD2D}" dt="2024-11-19T09:37:14.122" v="204"/>
          <ac:spMkLst>
            <pc:docMk/>
            <pc:sldMk cId="1738331785" sldId="272"/>
            <ac:spMk id="10" creationId="{617206B7-05B1-7891-E752-350940A01D31}"/>
          </ac:spMkLst>
        </pc:spChg>
        <pc:grpChg chg="add mod">
          <ac:chgData name="Helene Jacot Des Combes" userId="afdba2ec-44a7-44b9-a05d-24d125759889" providerId="ADAL" clId="{153CC59F-DBF9-40B3-84AD-9547EF55BD2D}" dt="2024-11-19T09:37:31.025" v="209" actId="1076"/>
          <ac:grpSpMkLst>
            <pc:docMk/>
            <pc:sldMk cId="1738331785" sldId="272"/>
            <ac:grpSpMk id="4" creationId="{8E4D128B-74DB-B426-39DC-CA8273C404C3}"/>
          </ac:grpSpMkLst>
        </pc:grpChg>
        <pc:picChg chg="mod">
          <ac:chgData name="Helene Jacot Des Combes" userId="afdba2ec-44a7-44b9-a05d-24d125759889" providerId="ADAL" clId="{153CC59F-DBF9-40B3-84AD-9547EF55BD2D}" dt="2024-11-19T09:37:14.122" v="204"/>
          <ac:picMkLst>
            <pc:docMk/>
            <pc:sldMk cId="1738331785" sldId="272"/>
            <ac:picMk id="5" creationId="{3C253DCA-7EE9-E575-EE12-C441E0C9CBF1}"/>
          </ac:picMkLst>
        </pc:picChg>
        <pc:picChg chg="mod">
          <ac:chgData name="Helene Jacot Des Combes" userId="afdba2ec-44a7-44b9-a05d-24d125759889" providerId="ADAL" clId="{153CC59F-DBF9-40B3-84AD-9547EF55BD2D}" dt="2024-11-19T09:37:14.122" v="204"/>
          <ac:picMkLst>
            <pc:docMk/>
            <pc:sldMk cId="1738331785" sldId="272"/>
            <ac:picMk id="7" creationId="{8774B6C3-3C68-2CFB-79A0-D2A63EF0C111}"/>
          </ac:picMkLst>
        </pc:picChg>
        <pc:picChg chg="add mod">
          <ac:chgData name="Helene Jacot Des Combes" userId="afdba2ec-44a7-44b9-a05d-24d125759889" providerId="ADAL" clId="{153CC59F-DBF9-40B3-84AD-9547EF55BD2D}" dt="2024-11-19T09:37:45.294" v="224" actId="1035"/>
          <ac:picMkLst>
            <pc:docMk/>
            <pc:sldMk cId="1738331785" sldId="272"/>
            <ac:picMk id="11" creationId="{6358AEE6-D487-BEC4-B203-6B7D745FD063}"/>
          </ac:picMkLst>
        </pc:picChg>
      </pc:sldChg>
      <pc:sldChg chg="addSp delSp modSp add mod ord">
        <pc:chgData name="Helene Jacot Des Combes" userId="afdba2ec-44a7-44b9-a05d-24d125759889" providerId="ADAL" clId="{153CC59F-DBF9-40B3-84AD-9547EF55BD2D}" dt="2024-11-19T09:34:49.576" v="112"/>
        <pc:sldMkLst>
          <pc:docMk/>
          <pc:sldMk cId="1185858809" sldId="273"/>
        </pc:sldMkLst>
        <pc:spChg chg="mod">
          <ac:chgData name="Helene Jacot Des Combes" userId="afdba2ec-44a7-44b9-a05d-24d125759889" providerId="ADAL" clId="{153CC59F-DBF9-40B3-84AD-9547EF55BD2D}" dt="2024-11-19T09:34:07.888" v="98" actId="20577"/>
          <ac:spMkLst>
            <pc:docMk/>
            <pc:sldMk cId="1185858809" sldId="273"/>
            <ac:spMk id="2" creationId="{03E191DA-F463-9536-C464-22B9703CD48F}"/>
          </ac:spMkLst>
        </pc:spChg>
        <pc:spChg chg="del">
          <ac:chgData name="Helene Jacot Des Combes" userId="afdba2ec-44a7-44b9-a05d-24d125759889" providerId="ADAL" clId="{153CC59F-DBF9-40B3-84AD-9547EF55BD2D}" dt="2024-11-19T09:34:13.403" v="99" actId="478"/>
          <ac:spMkLst>
            <pc:docMk/>
            <pc:sldMk cId="1185858809" sldId="273"/>
            <ac:spMk id="3" creationId="{25CA1CFD-8A7A-F12E-FE07-2A36B7E0B83E}"/>
          </ac:spMkLst>
        </pc:spChg>
        <pc:spChg chg="add del">
          <ac:chgData name="Helene Jacot Des Combes" userId="afdba2ec-44a7-44b9-a05d-24d125759889" providerId="ADAL" clId="{153CC59F-DBF9-40B3-84AD-9547EF55BD2D}" dt="2024-11-19T09:34:16.232" v="101" actId="478"/>
          <ac:spMkLst>
            <pc:docMk/>
            <pc:sldMk cId="1185858809" sldId="273"/>
            <ac:spMk id="5" creationId="{78A1619B-BD32-0A7C-F0DB-621C0CE6FAAE}"/>
          </ac:spMkLst>
        </pc:spChg>
        <pc:picChg chg="add mod">
          <ac:chgData name="Helene Jacot Des Combes" userId="afdba2ec-44a7-44b9-a05d-24d125759889" providerId="ADAL" clId="{153CC59F-DBF9-40B3-84AD-9547EF55BD2D}" dt="2024-11-19T09:34:40.616" v="107" actId="1076"/>
          <ac:picMkLst>
            <pc:docMk/>
            <pc:sldMk cId="1185858809" sldId="273"/>
            <ac:picMk id="6" creationId="{3017837A-4B41-5FD7-A1ED-0FB0CA097382}"/>
          </ac:picMkLst>
        </pc:picChg>
        <pc:picChg chg="add mod">
          <ac:chgData name="Helene Jacot Des Combes" userId="afdba2ec-44a7-44b9-a05d-24d125759889" providerId="ADAL" clId="{153CC59F-DBF9-40B3-84AD-9547EF55BD2D}" dt="2024-11-19T09:34:45.434" v="110" actId="1076"/>
          <ac:picMkLst>
            <pc:docMk/>
            <pc:sldMk cId="1185858809" sldId="273"/>
            <ac:picMk id="7" creationId="{4729C8D0-DDA5-0C5C-F89D-75E1DEEC3020}"/>
          </ac:picMkLst>
        </pc:picChg>
      </pc:sldChg>
      <pc:sldChg chg="addSp delSp modSp add mod modAnim">
        <pc:chgData name="Helene Jacot Des Combes" userId="afdba2ec-44a7-44b9-a05d-24d125759889" providerId="ADAL" clId="{153CC59F-DBF9-40B3-84AD-9547EF55BD2D}" dt="2024-11-19T09:38:34.219" v="227"/>
        <pc:sldMkLst>
          <pc:docMk/>
          <pc:sldMk cId="3146242421" sldId="274"/>
        </pc:sldMkLst>
        <pc:spChg chg="del">
          <ac:chgData name="Helene Jacot Des Combes" userId="afdba2ec-44a7-44b9-a05d-24d125759889" providerId="ADAL" clId="{153CC59F-DBF9-40B3-84AD-9547EF55BD2D}" dt="2024-11-19T09:38:31.730" v="225" actId="478"/>
          <ac:spMkLst>
            <pc:docMk/>
            <pc:sldMk cId="3146242421" sldId="274"/>
            <ac:spMk id="2" creationId="{13362B9E-628B-CDA8-1AEC-2CFA7E91F93C}"/>
          </ac:spMkLst>
        </pc:spChg>
        <pc:spChg chg="del">
          <ac:chgData name="Helene Jacot Des Combes" userId="afdba2ec-44a7-44b9-a05d-24d125759889" providerId="ADAL" clId="{153CC59F-DBF9-40B3-84AD-9547EF55BD2D}" dt="2024-11-19T09:38:32.842" v="226" actId="478"/>
          <ac:spMkLst>
            <pc:docMk/>
            <pc:sldMk cId="3146242421" sldId="274"/>
            <ac:spMk id="3" creationId="{6FFF13E1-F3EC-4BD3-7DF7-FFFD384E46EB}"/>
          </ac:spMkLst>
        </pc:spChg>
        <pc:picChg chg="add mod">
          <ac:chgData name="Helene Jacot Des Combes" userId="afdba2ec-44a7-44b9-a05d-24d125759889" providerId="ADAL" clId="{153CC59F-DBF9-40B3-84AD-9547EF55BD2D}" dt="2024-11-19T09:38:34.219" v="227"/>
          <ac:picMkLst>
            <pc:docMk/>
            <pc:sldMk cId="3146242421" sldId="274"/>
            <ac:picMk id="4" creationId="{37EEE360-54BC-5C01-6B42-A6D3528ACC8C}"/>
          </ac:picMkLst>
        </pc:picChg>
        <pc:picChg chg="add mod">
          <ac:chgData name="Helene Jacot Des Combes" userId="afdba2ec-44a7-44b9-a05d-24d125759889" providerId="ADAL" clId="{153CC59F-DBF9-40B3-84AD-9547EF55BD2D}" dt="2024-11-19T09:38:34.219" v="227"/>
          <ac:picMkLst>
            <pc:docMk/>
            <pc:sldMk cId="3146242421" sldId="274"/>
            <ac:picMk id="5" creationId="{ECF8F910-33E7-338A-C52E-A92D9EED55A5}"/>
          </ac:picMkLst>
        </pc:picChg>
        <pc:picChg chg="add mod">
          <ac:chgData name="Helene Jacot Des Combes" userId="afdba2ec-44a7-44b9-a05d-24d125759889" providerId="ADAL" clId="{153CC59F-DBF9-40B3-84AD-9547EF55BD2D}" dt="2024-11-19T09:38:34.219" v="227"/>
          <ac:picMkLst>
            <pc:docMk/>
            <pc:sldMk cId="3146242421" sldId="274"/>
            <ac:picMk id="6" creationId="{0D908D33-A6AD-5517-19DA-C01AFFB3B9D6}"/>
          </ac:picMkLst>
        </pc:picChg>
        <pc:picChg chg="add mod">
          <ac:chgData name="Helene Jacot Des Combes" userId="afdba2ec-44a7-44b9-a05d-24d125759889" providerId="ADAL" clId="{153CC59F-DBF9-40B3-84AD-9547EF55BD2D}" dt="2024-11-19T09:38:34.219" v="227"/>
          <ac:picMkLst>
            <pc:docMk/>
            <pc:sldMk cId="3146242421" sldId="274"/>
            <ac:picMk id="7" creationId="{3B374281-E14E-1FAF-54F9-7EFE3574DB0E}"/>
          </ac:picMkLst>
        </pc:picChg>
        <pc:picChg chg="add mod">
          <ac:chgData name="Helene Jacot Des Combes" userId="afdba2ec-44a7-44b9-a05d-24d125759889" providerId="ADAL" clId="{153CC59F-DBF9-40B3-84AD-9547EF55BD2D}" dt="2024-11-19T09:38:34.219" v="227"/>
          <ac:picMkLst>
            <pc:docMk/>
            <pc:sldMk cId="3146242421" sldId="274"/>
            <ac:picMk id="10" creationId="{6643D6BF-6C06-B654-6333-093B74F846A5}"/>
          </ac:picMkLst>
        </pc:picChg>
        <pc:picChg chg="add mod">
          <ac:chgData name="Helene Jacot Des Combes" userId="afdba2ec-44a7-44b9-a05d-24d125759889" providerId="ADAL" clId="{153CC59F-DBF9-40B3-84AD-9547EF55BD2D}" dt="2024-11-19T09:38:34.219" v="227"/>
          <ac:picMkLst>
            <pc:docMk/>
            <pc:sldMk cId="3146242421" sldId="274"/>
            <ac:picMk id="11" creationId="{F8955DF0-08D1-79EE-1C96-A7BFCDE5CE23}"/>
          </ac:picMkLst>
        </pc:picChg>
        <pc:picChg chg="add mod">
          <ac:chgData name="Helene Jacot Des Combes" userId="afdba2ec-44a7-44b9-a05d-24d125759889" providerId="ADAL" clId="{153CC59F-DBF9-40B3-84AD-9547EF55BD2D}" dt="2024-11-19T09:38:34.219" v="227"/>
          <ac:picMkLst>
            <pc:docMk/>
            <pc:sldMk cId="3146242421" sldId="274"/>
            <ac:picMk id="12" creationId="{D1217AD1-DD92-5E01-2847-65DCB802C78E}"/>
          </ac:picMkLst>
        </pc:picChg>
        <pc:picChg chg="add mod">
          <ac:chgData name="Helene Jacot Des Combes" userId="afdba2ec-44a7-44b9-a05d-24d125759889" providerId="ADAL" clId="{153CC59F-DBF9-40B3-84AD-9547EF55BD2D}" dt="2024-11-19T09:38:34.219" v="227"/>
          <ac:picMkLst>
            <pc:docMk/>
            <pc:sldMk cId="3146242421" sldId="274"/>
            <ac:picMk id="13" creationId="{4AE36F8B-1331-5707-E982-BA2C05A967BB}"/>
          </ac:picMkLst>
        </pc:picChg>
      </pc:sldChg>
      <pc:sldChg chg="addSp delSp modSp add mod ord">
        <pc:chgData name="Helene Jacot Des Combes" userId="afdba2ec-44a7-44b9-a05d-24d125759889" providerId="ADAL" clId="{153CC59F-DBF9-40B3-84AD-9547EF55BD2D}" dt="2024-11-19T09:42:41.179" v="274" actId="478"/>
        <pc:sldMkLst>
          <pc:docMk/>
          <pc:sldMk cId="2509241668" sldId="275"/>
        </pc:sldMkLst>
        <pc:spChg chg="del mod">
          <ac:chgData name="Helene Jacot Des Combes" userId="afdba2ec-44a7-44b9-a05d-24d125759889" providerId="ADAL" clId="{153CC59F-DBF9-40B3-84AD-9547EF55BD2D}" dt="2024-11-19T09:42:37.664" v="273" actId="478"/>
          <ac:spMkLst>
            <pc:docMk/>
            <pc:sldMk cId="2509241668" sldId="275"/>
            <ac:spMk id="2" creationId="{E4A4F568-4351-B629-3D57-A114B085579B}"/>
          </ac:spMkLst>
        </pc:spChg>
        <pc:spChg chg="del">
          <ac:chgData name="Helene Jacot Des Combes" userId="afdba2ec-44a7-44b9-a05d-24d125759889" providerId="ADAL" clId="{153CC59F-DBF9-40B3-84AD-9547EF55BD2D}" dt="2024-11-19T09:41:56.912" v="230" actId="478"/>
          <ac:spMkLst>
            <pc:docMk/>
            <pc:sldMk cId="2509241668" sldId="275"/>
            <ac:spMk id="3" creationId="{DA395A66-B553-F979-3275-F81E935DF879}"/>
          </ac:spMkLst>
        </pc:spChg>
        <pc:spChg chg="add del mod">
          <ac:chgData name="Helene Jacot Des Combes" userId="afdba2ec-44a7-44b9-a05d-24d125759889" providerId="ADAL" clId="{153CC59F-DBF9-40B3-84AD-9547EF55BD2D}" dt="2024-11-19T09:42:41.179" v="274" actId="478"/>
          <ac:spMkLst>
            <pc:docMk/>
            <pc:sldMk cId="2509241668" sldId="275"/>
            <ac:spMk id="7" creationId="{139F34BA-3BDA-2DEF-E53C-E16F7A3B6473}"/>
          </ac:spMkLst>
        </pc:spChg>
        <pc:picChg chg="add mod">
          <ac:chgData name="Helene Jacot Des Combes" userId="afdba2ec-44a7-44b9-a05d-24d125759889" providerId="ADAL" clId="{153CC59F-DBF9-40B3-84AD-9547EF55BD2D}" dt="2024-11-19T09:42:35.084" v="272" actId="1076"/>
          <ac:picMkLst>
            <pc:docMk/>
            <pc:sldMk cId="2509241668" sldId="275"/>
            <ac:picMk id="5" creationId="{EC10997E-5F08-9F25-16C3-62870A84DC42}"/>
          </ac:picMkLst>
        </pc:picChg>
      </pc:sldChg>
      <pc:sldChg chg="delSp modSp add mod ord">
        <pc:chgData name="Helene Jacot Des Combes" userId="afdba2ec-44a7-44b9-a05d-24d125759889" providerId="ADAL" clId="{153CC59F-DBF9-40B3-84AD-9547EF55BD2D}" dt="2024-11-19T14:15:19.771" v="1079" actId="1076"/>
        <pc:sldMkLst>
          <pc:docMk/>
          <pc:sldMk cId="3028832597" sldId="276"/>
        </pc:sldMkLst>
        <pc:picChg chg="mod">
          <ac:chgData name="Helene Jacot Des Combes" userId="afdba2ec-44a7-44b9-a05d-24d125759889" providerId="ADAL" clId="{153CC59F-DBF9-40B3-84AD-9547EF55BD2D}" dt="2024-11-19T14:15:13.918" v="1078" actId="1076"/>
          <ac:picMkLst>
            <pc:docMk/>
            <pc:sldMk cId="3028832597" sldId="276"/>
            <ac:picMk id="4" creationId="{B6F6512C-C628-E6E5-1CEF-A42500B825A6}"/>
          </ac:picMkLst>
        </pc:picChg>
        <pc:picChg chg="mod">
          <ac:chgData name="Helene Jacot Des Combes" userId="afdba2ec-44a7-44b9-a05d-24d125759889" providerId="ADAL" clId="{153CC59F-DBF9-40B3-84AD-9547EF55BD2D}" dt="2024-11-19T14:15:19.771" v="1079" actId="1076"/>
          <ac:picMkLst>
            <pc:docMk/>
            <pc:sldMk cId="3028832597" sldId="276"/>
            <ac:picMk id="5" creationId="{7C588A9B-568D-1898-C519-8E54E3B01296}"/>
          </ac:picMkLst>
        </pc:picChg>
        <pc:picChg chg="del">
          <ac:chgData name="Helene Jacot Des Combes" userId="afdba2ec-44a7-44b9-a05d-24d125759889" providerId="ADAL" clId="{153CC59F-DBF9-40B3-84AD-9547EF55BD2D}" dt="2024-11-19T14:15:04.957" v="1066" actId="478"/>
          <ac:picMkLst>
            <pc:docMk/>
            <pc:sldMk cId="3028832597" sldId="276"/>
            <ac:picMk id="7" creationId="{0FDCEF05-A822-0812-1270-E1510F33BE74}"/>
          </ac:picMkLst>
        </pc:picChg>
        <pc:picChg chg="mod">
          <ac:chgData name="Helene Jacot Des Combes" userId="afdba2ec-44a7-44b9-a05d-24d125759889" providerId="ADAL" clId="{153CC59F-DBF9-40B3-84AD-9547EF55BD2D}" dt="2024-11-19T14:15:11.238" v="1077" actId="1036"/>
          <ac:picMkLst>
            <pc:docMk/>
            <pc:sldMk cId="3028832597" sldId="276"/>
            <ac:picMk id="8" creationId="{E280944F-5635-557A-1F60-977F899C4195}"/>
          </ac:picMkLst>
        </pc:picChg>
        <pc:picChg chg="mod">
          <ac:chgData name="Helene Jacot Des Combes" userId="afdba2ec-44a7-44b9-a05d-24d125759889" providerId="ADAL" clId="{153CC59F-DBF9-40B3-84AD-9547EF55BD2D}" dt="2024-11-19T14:15:11.238" v="1077" actId="1036"/>
          <ac:picMkLst>
            <pc:docMk/>
            <pc:sldMk cId="3028832597" sldId="276"/>
            <ac:picMk id="9" creationId="{47230281-C486-D350-E44D-9423293A179D}"/>
          </ac:picMkLst>
        </pc:picChg>
        <pc:picChg chg="del">
          <ac:chgData name="Helene Jacot Des Combes" userId="afdba2ec-44a7-44b9-a05d-24d125759889" providerId="ADAL" clId="{153CC59F-DBF9-40B3-84AD-9547EF55BD2D}" dt="2024-11-19T14:15:05.868" v="1067" actId="478"/>
          <ac:picMkLst>
            <pc:docMk/>
            <pc:sldMk cId="3028832597" sldId="276"/>
            <ac:picMk id="11" creationId="{56C582EE-EE9E-22BD-6B7D-AC4E925B4D05}"/>
          </ac:picMkLst>
        </pc:picChg>
      </pc:sldChg>
      <pc:sldChg chg="add ord">
        <pc:chgData name="Helene Jacot Des Combes" userId="afdba2ec-44a7-44b9-a05d-24d125759889" providerId="ADAL" clId="{153CC59F-DBF9-40B3-84AD-9547EF55BD2D}" dt="2024-11-20T07:42:29.333" v="1114" actId="20578"/>
        <pc:sldMkLst>
          <pc:docMk/>
          <pc:sldMk cId="53948836" sldId="277"/>
        </pc:sldMkLst>
      </pc:sldChg>
      <pc:sldChg chg="delSp modSp add mod ord">
        <pc:chgData name="Helene Jacot Des Combes" userId="afdba2ec-44a7-44b9-a05d-24d125759889" providerId="ADAL" clId="{153CC59F-DBF9-40B3-84AD-9547EF55BD2D}" dt="2024-11-19T14:33:13.757" v="1094" actId="478"/>
        <pc:sldMkLst>
          <pc:docMk/>
          <pc:sldMk cId="1691435789" sldId="278"/>
        </pc:sldMkLst>
        <pc:spChg chg="del">
          <ac:chgData name="Helene Jacot Des Combes" userId="afdba2ec-44a7-44b9-a05d-24d125759889" providerId="ADAL" clId="{153CC59F-DBF9-40B3-84AD-9547EF55BD2D}" dt="2024-11-19T14:33:13.757" v="1094" actId="478"/>
          <ac:spMkLst>
            <pc:docMk/>
            <pc:sldMk cId="1691435789" sldId="278"/>
            <ac:spMk id="2" creationId="{CDE5F807-CD72-F4F6-9AF9-5C2919C8DC91}"/>
          </ac:spMkLst>
        </pc:spChg>
        <pc:spChg chg="del">
          <ac:chgData name="Helene Jacot Des Combes" userId="afdba2ec-44a7-44b9-a05d-24d125759889" providerId="ADAL" clId="{153CC59F-DBF9-40B3-84AD-9547EF55BD2D}" dt="2024-11-19T14:33:12.198" v="1093" actId="478"/>
          <ac:spMkLst>
            <pc:docMk/>
            <pc:sldMk cId="1691435789" sldId="278"/>
            <ac:spMk id="3" creationId="{E4E828FE-8809-461F-E140-61564C259CB3}"/>
          </ac:spMkLst>
        </pc:spChg>
        <pc:picChg chg="mod">
          <ac:chgData name="Helene Jacot Des Combes" userId="afdba2ec-44a7-44b9-a05d-24d125759889" providerId="ADAL" clId="{153CC59F-DBF9-40B3-84AD-9547EF55BD2D}" dt="2024-11-19T14:33:10.339" v="1092" actId="1076"/>
          <ac:picMkLst>
            <pc:docMk/>
            <pc:sldMk cId="1691435789" sldId="278"/>
            <ac:picMk id="4" creationId="{B67F6724-7757-12B0-AC26-03D8A5531E3A}"/>
          </ac:picMkLst>
        </pc:picChg>
      </pc:sldChg>
      <pc:sldChg chg="add ord">
        <pc:chgData name="Helene Jacot Des Combes" userId="afdba2ec-44a7-44b9-a05d-24d125759889" providerId="ADAL" clId="{153CC59F-DBF9-40B3-84AD-9547EF55BD2D}" dt="2024-11-19T12:18:17.306" v="901"/>
        <pc:sldMkLst>
          <pc:docMk/>
          <pc:sldMk cId="4063624238" sldId="279"/>
        </pc:sldMkLst>
      </pc:sldChg>
      <pc:sldChg chg="delSp modSp add mod ord">
        <pc:chgData name="Helene Jacot Des Combes" userId="afdba2ec-44a7-44b9-a05d-24d125759889" providerId="ADAL" clId="{153CC59F-DBF9-40B3-84AD-9547EF55BD2D}" dt="2024-11-19T14:15:38.884" v="1085" actId="1076"/>
        <pc:sldMkLst>
          <pc:docMk/>
          <pc:sldMk cId="1048056293" sldId="280"/>
        </pc:sldMkLst>
        <pc:spChg chg="del">
          <ac:chgData name="Helene Jacot Des Combes" userId="afdba2ec-44a7-44b9-a05d-24d125759889" providerId="ADAL" clId="{153CC59F-DBF9-40B3-84AD-9547EF55BD2D}" dt="2024-11-19T14:15:35.739" v="1084" actId="478"/>
          <ac:spMkLst>
            <pc:docMk/>
            <pc:sldMk cId="1048056293" sldId="280"/>
            <ac:spMk id="2" creationId="{F018FBBC-C308-408B-CBEC-83BF9DFFF62D}"/>
          </ac:spMkLst>
        </pc:spChg>
        <pc:spChg chg="del">
          <ac:chgData name="Helene Jacot Des Combes" userId="afdba2ec-44a7-44b9-a05d-24d125759889" providerId="ADAL" clId="{153CC59F-DBF9-40B3-84AD-9547EF55BD2D}" dt="2024-11-19T14:15:34.164" v="1083" actId="478"/>
          <ac:spMkLst>
            <pc:docMk/>
            <pc:sldMk cId="1048056293" sldId="280"/>
            <ac:spMk id="3" creationId="{942B454B-65FA-6720-CF01-109893C51062}"/>
          </ac:spMkLst>
        </pc:spChg>
        <pc:picChg chg="mod">
          <ac:chgData name="Helene Jacot Des Combes" userId="afdba2ec-44a7-44b9-a05d-24d125759889" providerId="ADAL" clId="{153CC59F-DBF9-40B3-84AD-9547EF55BD2D}" dt="2024-11-19T14:15:38.884" v="1085" actId="1076"/>
          <ac:picMkLst>
            <pc:docMk/>
            <pc:sldMk cId="1048056293" sldId="280"/>
            <ac:picMk id="4" creationId="{915705BB-233E-F8D2-010A-B13FB9EA8059}"/>
          </ac:picMkLst>
        </pc:picChg>
      </pc:sldChg>
      <pc:sldChg chg="add ord">
        <pc:chgData name="Helene Jacot Des Combes" userId="afdba2ec-44a7-44b9-a05d-24d125759889" providerId="ADAL" clId="{153CC59F-DBF9-40B3-84AD-9547EF55BD2D}" dt="2024-11-19T12:18:06.416" v="899"/>
        <pc:sldMkLst>
          <pc:docMk/>
          <pc:sldMk cId="1837931452" sldId="281"/>
        </pc:sldMkLst>
      </pc:sldChg>
      <pc:sldChg chg="delSp modSp mod ord">
        <pc:chgData name="Helene Jacot Des Combes" userId="afdba2ec-44a7-44b9-a05d-24d125759889" providerId="ADAL" clId="{153CC59F-DBF9-40B3-84AD-9547EF55BD2D}" dt="2024-11-19T14:32:48.220" v="1088" actId="1076"/>
        <pc:sldMkLst>
          <pc:docMk/>
          <pc:sldMk cId="3961078466" sldId="282"/>
        </pc:sldMkLst>
        <pc:spChg chg="del">
          <ac:chgData name="Helene Jacot Des Combes" userId="afdba2ec-44a7-44b9-a05d-24d125759889" providerId="ADAL" clId="{153CC59F-DBF9-40B3-84AD-9547EF55BD2D}" dt="2024-11-19T14:32:43.270" v="1086" actId="478"/>
          <ac:spMkLst>
            <pc:docMk/>
            <pc:sldMk cId="3961078466" sldId="282"/>
            <ac:spMk id="2" creationId="{C84FAFC3-A237-DEFA-7CCE-8EA32F84143C}"/>
          </ac:spMkLst>
        </pc:spChg>
        <pc:spChg chg="del">
          <ac:chgData name="Helene Jacot Des Combes" userId="afdba2ec-44a7-44b9-a05d-24d125759889" providerId="ADAL" clId="{153CC59F-DBF9-40B3-84AD-9547EF55BD2D}" dt="2024-11-19T14:32:44.403" v="1087" actId="478"/>
          <ac:spMkLst>
            <pc:docMk/>
            <pc:sldMk cId="3961078466" sldId="282"/>
            <ac:spMk id="3" creationId="{65F44D14-9EF3-30B2-7892-B46406A7BD85}"/>
          </ac:spMkLst>
        </pc:spChg>
        <pc:picChg chg="mod">
          <ac:chgData name="Helene Jacot Des Combes" userId="afdba2ec-44a7-44b9-a05d-24d125759889" providerId="ADAL" clId="{153CC59F-DBF9-40B3-84AD-9547EF55BD2D}" dt="2024-11-19T14:32:48.220" v="1088" actId="1076"/>
          <ac:picMkLst>
            <pc:docMk/>
            <pc:sldMk cId="3961078466" sldId="282"/>
            <ac:picMk id="8" creationId="{D6CF618F-B720-E698-7C13-D3A346D58119}"/>
          </ac:picMkLst>
        </pc:picChg>
      </pc:sldChg>
      <pc:sldChg chg="ord">
        <pc:chgData name="Helene Jacot Des Combes" userId="afdba2ec-44a7-44b9-a05d-24d125759889" providerId="ADAL" clId="{153CC59F-DBF9-40B3-84AD-9547EF55BD2D}" dt="2024-11-19T12:14:58.018" v="885"/>
        <pc:sldMkLst>
          <pc:docMk/>
          <pc:sldMk cId="1513650893" sldId="283"/>
        </pc:sldMkLst>
      </pc:sldChg>
      <pc:sldChg chg="ord">
        <pc:chgData name="Helene Jacot Des Combes" userId="afdba2ec-44a7-44b9-a05d-24d125759889" providerId="ADAL" clId="{153CC59F-DBF9-40B3-84AD-9547EF55BD2D}" dt="2024-11-19T12:14:58.018" v="885"/>
        <pc:sldMkLst>
          <pc:docMk/>
          <pc:sldMk cId="2946901114" sldId="284"/>
        </pc:sldMkLst>
      </pc:sldChg>
      <pc:sldChg chg="ord">
        <pc:chgData name="Helene Jacot Des Combes" userId="afdba2ec-44a7-44b9-a05d-24d125759889" providerId="ADAL" clId="{153CC59F-DBF9-40B3-84AD-9547EF55BD2D}" dt="2024-11-19T12:18:06.416" v="899"/>
        <pc:sldMkLst>
          <pc:docMk/>
          <pc:sldMk cId="1660693013" sldId="286"/>
        </pc:sldMkLst>
      </pc:sldChg>
      <pc:sldChg chg="ord">
        <pc:chgData name="Helene Jacot Des Combes" userId="afdba2ec-44a7-44b9-a05d-24d125759889" providerId="ADAL" clId="{153CC59F-DBF9-40B3-84AD-9547EF55BD2D}" dt="2024-11-19T12:38:52.893" v="1010"/>
        <pc:sldMkLst>
          <pc:docMk/>
          <pc:sldMk cId="185326867" sldId="287"/>
        </pc:sldMkLst>
      </pc:sldChg>
      <pc:sldChg chg="addSp delSp modSp mod ord">
        <pc:chgData name="Helene Jacot Des Combes" userId="afdba2ec-44a7-44b9-a05d-24d125759889" providerId="ADAL" clId="{153CC59F-DBF9-40B3-84AD-9547EF55BD2D}" dt="2024-11-19T10:42:03.837" v="554" actId="403"/>
        <pc:sldMkLst>
          <pc:docMk/>
          <pc:sldMk cId="1085381233" sldId="288"/>
        </pc:sldMkLst>
        <pc:spChg chg="mod">
          <ac:chgData name="Helene Jacot Des Combes" userId="afdba2ec-44a7-44b9-a05d-24d125759889" providerId="ADAL" clId="{153CC59F-DBF9-40B3-84AD-9547EF55BD2D}" dt="2024-11-19T10:39:20.142" v="530" actId="1076"/>
          <ac:spMkLst>
            <pc:docMk/>
            <pc:sldMk cId="1085381233" sldId="288"/>
            <ac:spMk id="2" creationId="{1AC80335-FD01-DDA9-065F-0EF33EDF32E2}"/>
          </ac:spMkLst>
        </pc:spChg>
        <pc:spChg chg="mod">
          <ac:chgData name="Helene Jacot Des Combes" userId="afdba2ec-44a7-44b9-a05d-24d125759889" providerId="ADAL" clId="{153CC59F-DBF9-40B3-84AD-9547EF55BD2D}" dt="2024-11-19T10:42:03.837" v="554" actId="403"/>
          <ac:spMkLst>
            <pc:docMk/>
            <pc:sldMk cId="1085381233" sldId="288"/>
            <ac:spMk id="3" creationId="{EB6AF8AC-FDD1-1B1C-605F-15CA19AF8A82}"/>
          </ac:spMkLst>
        </pc:spChg>
        <pc:spChg chg="del">
          <ac:chgData name="Helene Jacot Des Combes" userId="afdba2ec-44a7-44b9-a05d-24d125759889" providerId="ADAL" clId="{153CC59F-DBF9-40B3-84AD-9547EF55BD2D}" dt="2024-11-19T10:39:37.898" v="532" actId="478"/>
          <ac:spMkLst>
            <pc:docMk/>
            <pc:sldMk cId="1085381233" sldId="288"/>
            <ac:spMk id="4" creationId="{CE945BCD-9E9B-51B0-8853-D0C81DA4F0F9}"/>
          </ac:spMkLst>
        </pc:spChg>
        <pc:spChg chg="del">
          <ac:chgData name="Helene Jacot Des Combes" userId="afdba2ec-44a7-44b9-a05d-24d125759889" providerId="ADAL" clId="{153CC59F-DBF9-40B3-84AD-9547EF55BD2D}" dt="2024-11-19T10:39:39.618" v="533" actId="478"/>
          <ac:spMkLst>
            <pc:docMk/>
            <pc:sldMk cId="1085381233" sldId="288"/>
            <ac:spMk id="5" creationId="{122B6966-AB37-51C0-4CBF-D9788D866248}"/>
          </ac:spMkLst>
        </pc:spChg>
        <pc:spChg chg="del">
          <ac:chgData name="Helene Jacot Des Combes" userId="afdba2ec-44a7-44b9-a05d-24d125759889" providerId="ADAL" clId="{153CC59F-DBF9-40B3-84AD-9547EF55BD2D}" dt="2024-11-19T10:39:40.741" v="534" actId="478"/>
          <ac:spMkLst>
            <pc:docMk/>
            <pc:sldMk cId="1085381233" sldId="288"/>
            <ac:spMk id="6" creationId="{CCF667D5-BF62-3996-0AE9-CC06F8FD0437}"/>
          </ac:spMkLst>
        </pc:spChg>
        <pc:spChg chg="del">
          <ac:chgData name="Helene Jacot Des Combes" userId="afdba2ec-44a7-44b9-a05d-24d125759889" providerId="ADAL" clId="{153CC59F-DBF9-40B3-84AD-9547EF55BD2D}" dt="2024-11-19T10:39:42.142" v="535" actId="478"/>
          <ac:spMkLst>
            <pc:docMk/>
            <pc:sldMk cId="1085381233" sldId="288"/>
            <ac:spMk id="7" creationId="{87DCDDC9-BA53-076B-1462-E024CC5E9569}"/>
          </ac:spMkLst>
        </pc:spChg>
        <pc:picChg chg="add mod">
          <ac:chgData name="Helene Jacot Des Combes" userId="afdba2ec-44a7-44b9-a05d-24d125759889" providerId="ADAL" clId="{153CC59F-DBF9-40B3-84AD-9547EF55BD2D}" dt="2024-11-19T10:39:43.264" v="536"/>
          <ac:picMkLst>
            <pc:docMk/>
            <pc:sldMk cId="1085381233" sldId="288"/>
            <ac:picMk id="8" creationId="{F461CCF2-1483-D077-0F95-7447BA0187CF}"/>
          </ac:picMkLst>
        </pc:picChg>
        <pc:picChg chg="add mod">
          <ac:chgData name="Helene Jacot Des Combes" userId="afdba2ec-44a7-44b9-a05d-24d125759889" providerId="ADAL" clId="{153CC59F-DBF9-40B3-84AD-9547EF55BD2D}" dt="2024-11-19T10:39:43.264" v="536"/>
          <ac:picMkLst>
            <pc:docMk/>
            <pc:sldMk cId="1085381233" sldId="288"/>
            <ac:picMk id="9" creationId="{08878142-8102-831B-B459-AD255EF09F48}"/>
          </ac:picMkLst>
        </pc:picChg>
      </pc:sldChg>
      <pc:sldChg chg="ord">
        <pc:chgData name="Helene Jacot Des Combes" userId="afdba2ec-44a7-44b9-a05d-24d125759889" providerId="ADAL" clId="{153CC59F-DBF9-40B3-84AD-9547EF55BD2D}" dt="2024-11-19T12:38:52.893" v="1010"/>
        <pc:sldMkLst>
          <pc:docMk/>
          <pc:sldMk cId="3223572592" sldId="289"/>
        </pc:sldMkLst>
      </pc:sldChg>
      <pc:sldChg chg="ord">
        <pc:chgData name="Helene Jacot Des Combes" userId="afdba2ec-44a7-44b9-a05d-24d125759889" providerId="ADAL" clId="{153CC59F-DBF9-40B3-84AD-9547EF55BD2D}" dt="2024-11-19T12:38:52.893" v="1010"/>
        <pc:sldMkLst>
          <pc:docMk/>
          <pc:sldMk cId="2058382673" sldId="290"/>
        </pc:sldMkLst>
      </pc:sldChg>
      <pc:sldChg chg="modSp mod modAnim">
        <pc:chgData name="Helene Jacot Des Combes" userId="afdba2ec-44a7-44b9-a05d-24d125759889" providerId="ADAL" clId="{153CC59F-DBF9-40B3-84AD-9547EF55BD2D}" dt="2024-11-19T12:15:58.953" v="890"/>
        <pc:sldMkLst>
          <pc:docMk/>
          <pc:sldMk cId="3570737683" sldId="291"/>
        </pc:sldMkLst>
        <pc:spChg chg="mod">
          <ac:chgData name="Helene Jacot Des Combes" userId="afdba2ec-44a7-44b9-a05d-24d125759889" providerId="ADAL" clId="{153CC59F-DBF9-40B3-84AD-9547EF55BD2D}" dt="2024-11-19T12:15:47.964" v="889" actId="1076"/>
          <ac:spMkLst>
            <pc:docMk/>
            <pc:sldMk cId="3570737683" sldId="291"/>
            <ac:spMk id="2" creationId="{AB3B2927-3A49-6B38-1A0C-3B3DBF886873}"/>
          </ac:spMkLst>
        </pc:spChg>
      </pc:sldChg>
      <pc:sldChg chg="addSp delSp modSp mod addAnim delAnim modAnim">
        <pc:chgData name="Helene Jacot Des Combes" userId="afdba2ec-44a7-44b9-a05d-24d125759889" providerId="ADAL" clId="{153CC59F-DBF9-40B3-84AD-9547EF55BD2D}" dt="2024-11-20T08:00:59.109" v="1542" actId="1038"/>
        <pc:sldMkLst>
          <pc:docMk/>
          <pc:sldMk cId="1063177608" sldId="292"/>
        </pc:sldMkLst>
        <pc:spChg chg="del">
          <ac:chgData name="Helene Jacot Des Combes" userId="afdba2ec-44a7-44b9-a05d-24d125759889" providerId="ADAL" clId="{153CC59F-DBF9-40B3-84AD-9547EF55BD2D}" dt="2024-11-19T10:23:31.126" v="281" actId="478"/>
          <ac:spMkLst>
            <pc:docMk/>
            <pc:sldMk cId="1063177608" sldId="292"/>
            <ac:spMk id="2" creationId="{96992374-1AE1-5EC7-579F-F1E3FB2692D9}"/>
          </ac:spMkLst>
        </pc:spChg>
        <pc:spChg chg="del">
          <ac:chgData name="Helene Jacot Des Combes" userId="afdba2ec-44a7-44b9-a05d-24d125759889" providerId="ADAL" clId="{153CC59F-DBF9-40B3-84AD-9547EF55BD2D}" dt="2024-11-19T10:23:32.683" v="282" actId="478"/>
          <ac:spMkLst>
            <pc:docMk/>
            <pc:sldMk cId="1063177608" sldId="292"/>
            <ac:spMk id="3" creationId="{A9D25DA0-78DA-EF44-17DA-BB6326F264E0}"/>
          </ac:spMkLst>
        </pc:spChg>
        <pc:spChg chg="add mod">
          <ac:chgData name="Helene Jacot Des Combes" userId="afdba2ec-44a7-44b9-a05d-24d125759889" providerId="ADAL" clId="{153CC59F-DBF9-40B3-84AD-9547EF55BD2D}" dt="2024-11-19T10:22:33.975" v="276" actId="478"/>
          <ac:spMkLst>
            <pc:docMk/>
            <pc:sldMk cId="1063177608" sldId="292"/>
            <ac:spMk id="10" creationId="{43614992-7884-83FF-96F4-C9AC63886D73}"/>
          </ac:spMkLst>
        </pc:spChg>
        <pc:picChg chg="add mod ord">
          <ac:chgData name="Helene Jacot Des Combes" userId="afdba2ec-44a7-44b9-a05d-24d125759889" providerId="ADAL" clId="{153CC59F-DBF9-40B3-84AD-9547EF55BD2D}" dt="2024-11-20T07:58:10.919" v="1468" actId="171"/>
          <ac:picMkLst>
            <pc:docMk/>
            <pc:sldMk cId="1063177608" sldId="292"/>
            <ac:picMk id="3" creationId="{65239618-CC83-FB34-99A7-89E39908A234}"/>
          </ac:picMkLst>
        </pc:picChg>
        <pc:picChg chg="del">
          <ac:chgData name="Helene Jacot Des Combes" userId="afdba2ec-44a7-44b9-a05d-24d125759889" providerId="ADAL" clId="{153CC59F-DBF9-40B3-84AD-9547EF55BD2D}" dt="2024-11-19T10:22:33.975" v="276" actId="478"/>
          <ac:picMkLst>
            <pc:docMk/>
            <pc:sldMk cId="1063177608" sldId="292"/>
            <ac:picMk id="8" creationId="{65D601CA-6E6C-0F95-4850-2909AA6AD284}"/>
          </ac:picMkLst>
        </pc:picChg>
        <pc:picChg chg="add mod">
          <ac:chgData name="Helene Jacot Des Combes" userId="afdba2ec-44a7-44b9-a05d-24d125759889" providerId="ADAL" clId="{153CC59F-DBF9-40B3-84AD-9547EF55BD2D}" dt="2024-11-20T08:00:59.109" v="1542" actId="1038"/>
          <ac:picMkLst>
            <pc:docMk/>
            <pc:sldMk cId="1063177608" sldId="292"/>
            <ac:picMk id="8" creationId="{70A97EB1-3F41-1644-F46C-62D024E87913}"/>
          </ac:picMkLst>
        </pc:picChg>
        <pc:picChg chg="add del">
          <ac:chgData name="Helene Jacot Des Combes" userId="afdba2ec-44a7-44b9-a05d-24d125759889" providerId="ADAL" clId="{153CC59F-DBF9-40B3-84AD-9547EF55BD2D}" dt="2024-11-19T10:23:53.948" v="285" actId="478"/>
          <ac:picMkLst>
            <pc:docMk/>
            <pc:sldMk cId="1063177608" sldId="292"/>
            <ac:picMk id="12" creationId="{B429C126-2E5A-5587-BED0-D661DCBA6EFD}"/>
          </ac:picMkLst>
        </pc:picChg>
        <pc:picChg chg="add del mod">
          <ac:chgData name="Helene Jacot Des Combes" userId="afdba2ec-44a7-44b9-a05d-24d125759889" providerId="ADAL" clId="{153CC59F-DBF9-40B3-84AD-9547EF55BD2D}" dt="2024-11-19T10:23:42.314" v="284" actId="478"/>
          <ac:picMkLst>
            <pc:docMk/>
            <pc:sldMk cId="1063177608" sldId="292"/>
            <ac:picMk id="13" creationId="{FDA5438C-1676-E30E-CDBB-5B0C232E616C}"/>
          </ac:picMkLst>
        </pc:picChg>
        <pc:picChg chg="add del mod">
          <ac:chgData name="Helene Jacot Des Combes" userId="afdba2ec-44a7-44b9-a05d-24d125759889" providerId="ADAL" clId="{153CC59F-DBF9-40B3-84AD-9547EF55BD2D}" dt="2024-11-19T10:23:42.314" v="284" actId="478"/>
          <ac:picMkLst>
            <pc:docMk/>
            <pc:sldMk cId="1063177608" sldId="292"/>
            <ac:picMk id="14" creationId="{67727575-1BEB-9430-8ECB-7C15D7CBE7AE}"/>
          </ac:picMkLst>
        </pc:picChg>
        <pc:picChg chg="add del mod">
          <ac:chgData name="Helene Jacot Des Combes" userId="afdba2ec-44a7-44b9-a05d-24d125759889" providerId="ADAL" clId="{153CC59F-DBF9-40B3-84AD-9547EF55BD2D}" dt="2024-11-19T10:23:42.314" v="284" actId="478"/>
          <ac:picMkLst>
            <pc:docMk/>
            <pc:sldMk cId="1063177608" sldId="292"/>
            <ac:picMk id="15" creationId="{F949C517-3AC0-A2CD-FBA8-4E930B2009A3}"/>
          </ac:picMkLst>
        </pc:picChg>
        <pc:picChg chg="add del mod">
          <ac:chgData name="Helene Jacot Des Combes" userId="afdba2ec-44a7-44b9-a05d-24d125759889" providerId="ADAL" clId="{153CC59F-DBF9-40B3-84AD-9547EF55BD2D}" dt="2024-11-19T10:23:42.314" v="284" actId="478"/>
          <ac:picMkLst>
            <pc:docMk/>
            <pc:sldMk cId="1063177608" sldId="292"/>
            <ac:picMk id="16" creationId="{BBCB1077-FB48-B0F3-EF60-917F1BE0E055}"/>
          </ac:picMkLst>
        </pc:picChg>
        <pc:picChg chg="add del mod">
          <ac:chgData name="Helene Jacot Des Combes" userId="afdba2ec-44a7-44b9-a05d-24d125759889" providerId="ADAL" clId="{153CC59F-DBF9-40B3-84AD-9547EF55BD2D}" dt="2024-11-19T10:23:42.314" v="284" actId="478"/>
          <ac:picMkLst>
            <pc:docMk/>
            <pc:sldMk cId="1063177608" sldId="292"/>
            <ac:picMk id="17" creationId="{DB8779B5-5F10-D77E-4E9F-A44D4BE2BE33}"/>
          </ac:picMkLst>
        </pc:picChg>
        <pc:picChg chg="add del mod">
          <ac:chgData name="Helene Jacot Des Combes" userId="afdba2ec-44a7-44b9-a05d-24d125759889" providerId="ADAL" clId="{153CC59F-DBF9-40B3-84AD-9547EF55BD2D}" dt="2024-11-19T10:23:42.314" v="284" actId="478"/>
          <ac:picMkLst>
            <pc:docMk/>
            <pc:sldMk cId="1063177608" sldId="292"/>
            <ac:picMk id="18" creationId="{357E2782-1346-E302-28F7-256556BD0FFA}"/>
          </ac:picMkLst>
        </pc:picChg>
        <pc:picChg chg="add del mod">
          <ac:chgData name="Helene Jacot Des Combes" userId="afdba2ec-44a7-44b9-a05d-24d125759889" providerId="ADAL" clId="{153CC59F-DBF9-40B3-84AD-9547EF55BD2D}" dt="2024-11-19T10:23:42.314" v="284" actId="478"/>
          <ac:picMkLst>
            <pc:docMk/>
            <pc:sldMk cId="1063177608" sldId="292"/>
            <ac:picMk id="19" creationId="{FF746F76-1199-F6B7-42CD-099606E7AFF8}"/>
          </ac:picMkLst>
        </pc:picChg>
        <pc:picChg chg="add del mod">
          <ac:chgData name="Helene Jacot Des Combes" userId="afdba2ec-44a7-44b9-a05d-24d125759889" providerId="ADAL" clId="{153CC59F-DBF9-40B3-84AD-9547EF55BD2D}" dt="2024-11-19T10:23:42.314" v="284" actId="478"/>
          <ac:picMkLst>
            <pc:docMk/>
            <pc:sldMk cId="1063177608" sldId="292"/>
            <ac:picMk id="20" creationId="{CF20A1EE-56A0-B419-9C66-CCF3A6379A5E}"/>
          </ac:picMkLst>
        </pc:picChg>
        <pc:picChg chg="add mod">
          <ac:chgData name="Helene Jacot Des Combes" userId="afdba2ec-44a7-44b9-a05d-24d125759889" providerId="ADAL" clId="{153CC59F-DBF9-40B3-84AD-9547EF55BD2D}" dt="2024-11-19T10:23:55.650" v="286"/>
          <ac:picMkLst>
            <pc:docMk/>
            <pc:sldMk cId="1063177608" sldId="292"/>
            <ac:picMk id="21" creationId="{65F54366-111A-FA49-06F6-A4942115B58C}"/>
          </ac:picMkLst>
        </pc:picChg>
        <pc:picChg chg="add del mod">
          <ac:chgData name="Helene Jacot Des Combes" userId="afdba2ec-44a7-44b9-a05d-24d125759889" providerId="ADAL" clId="{153CC59F-DBF9-40B3-84AD-9547EF55BD2D}" dt="2024-11-20T07:58:02.930" v="1452" actId="478"/>
          <ac:picMkLst>
            <pc:docMk/>
            <pc:sldMk cId="1063177608" sldId="292"/>
            <ac:picMk id="22" creationId="{89F1A8A1-76ED-7599-6691-CEEDA8E8471B}"/>
          </ac:picMkLst>
        </pc:picChg>
        <pc:picChg chg="add mod">
          <ac:chgData name="Helene Jacot Des Combes" userId="afdba2ec-44a7-44b9-a05d-24d125759889" providerId="ADAL" clId="{153CC59F-DBF9-40B3-84AD-9547EF55BD2D}" dt="2024-11-19T10:23:55.650" v="286"/>
          <ac:picMkLst>
            <pc:docMk/>
            <pc:sldMk cId="1063177608" sldId="292"/>
            <ac:picMk id="23" creationId="{24A3A55F-3C4C-55F9-0861-D298C9B047E8}"/>
          </ac:picMkLst>
        </pc:picChg>
        <pc:picChg chg="add del mod">
          <ac:chgData name="Helene Jacot Des Combes" userId="afdba2ec-44a7-44b9-a05d-24d125759889" providerId="ADAL" clId="{153CC59F-DBF9-40B3-84AD-9547EF55BD2D}" dt="2024-11-19T10:26:49.515" v="390" actId="478"/>
          <ac:picMkLst>
            <pc:docMk/>
            <pc:sldMk cId="1063177608" sldId="292"/>
            <ac:picMk id="24" creationId="{EE89FF73-0F2E-40E9-9F3F-F3DF76701A33}"/>
          </ac:picMkLst>
        </pc:picChg>
        <pc:picChg chg="add del mod">
          <ac:chgData name="Helene Jacot Des Combes" userId="afdba2ec-44a7-44b9-a05d-24d125759889" providerId="ADAL" clId="{153CC59F-DBF9-40B3-84AD-9547EF55BD2D}" dt="2024-11-19T10:28:30.876" v="404" actId="478"/>
          <ac:picMkLst>
            <pc:docMk/>
            <pc:sldMk cId="1063177608" sldId="292"/>
            <ac:picMk id="25" creationId="{AD6F26A7-9520-EA4D-A1FF-50AFC3E24077}"/>
          </ac:picMkLst>
        </pc:picChg>
        <pc:picChg chg="add del mod">
          <ac:chgData name="Helene Jacot Des Combes" userId="afdba2ec-44a7-44b9-a05d-24d125759889" providerId="ADAL" clId="{153CC59F-DBF9-40B3-84AD-9547EF55BD2D}" dt="2024-11-19T10:31:55.304" v="435" actId="478"/>
          <ac:picMkLst>
            <pc:docMk/>
            <pc:sldMk cId="1063177608" sldId="292"/>
            <ac:picMk id="26" creationId="{CBF9D190-6869-1407-E3E9-1F902EBAD3A9}"/>
          </ac:picMkLst>
        </pc:picChg>
        <pc:picChg chg="add del mod">
          <ac:chgData name="Helene Jacot Des Combes" userId="afdba2ec-44a7-44b9-a05d-24d125759889" providerId="ADAL" clId="{153CC59F-DBF9-40B3-84AD-9547EF55BD2D}" dt="2024-11-19T10:33:34.150" v="452" actId="478"/>
          <ac:picMkLst>
            <pc:docMk/>
            <pc:sldMk cId="1063177608" sldId="292"/>
            <ac:picMk id="27" creationId="{8E52F70D-3F54-7E0C-EC64-12C144B57422}"/>
          </ac:picMkLst>
        </pc:picChg>
        <pc:picChg chg="add del mod">
          <ac:chgData name="Helene Jacot Des Combes" userId="afdba2ec-44a7-44b9-a05d-24d125759889" providerId="ADAL" clId="{153CC59F-DBF9-40B3-84AD-9547EF55BD2D}" dt="2024-11-20T08:00:20.591" v="1498" actId="478"/>
          <ac:picMkLst>
            <pc:docMk/>
            <pc:sldMk cId="1063177608" sldId="292"/>
            <ac:picMk id="28" creationId="{048FE565-1E13-79BA-C9E5-2C39872852C0}"/>
          </ac:picMkLst>
        </pc:picChg>
        <pc:picChg chg="add mod ord modCrop">
          <ac:chgData name="Helene Jacot Des Combes" userId="afdba2ec-44a7-44b9-a05d-24d125759889" providerId="ADAL" clId="{153CC59F-DBF9-40B3-84AD-9547EF55BD2D}" dt="2024-11-19T10:28:35.499" v="415" actId="1037"/>
          <ac:picMkLst>
            <pc:docMk/>
            <pc:sldMk cId="1063177608" sldId="292"/>
            <ac:picMk id="30" creationId="{DC0809CA-02C7-A739-944B-7E2BC48C9860}"/>
          </ac:picMkLst>
        </pc:picChg>
        <pc:picChg chg="add mod ord modCrop">
          <ac:chgData name="Helene Jacot Des Combes" userId="afdba2ec-44a7-44b9-a05d-24d125759889" providerId="ADAL" clId="{153CC59F-DBF9-40B3-84AD-9547EF55BD2D}" dt="2024-11-19T10:32:07.338" v="443" actId="14100"/>
          <ac:picMkLst>
            <pc:docMk/>
            <pc:sldMk cId="1063177608" sldId="292"/>
            <ac:picMk id="32" creationId="{AE2F07EF-BC49-D62D-E2EF-7B879596079D}"/>
          </ac:picMkLst>
        </pc:picChg>
        <pc:picChg chg="add mod ord">
          <ac:chgData name="Helene Jacot Des Combes" userId="afdba2ec-44a7-44b9-a05d-24d125759889" providerId="ADAL" clId="{153CC59F-DBF9-40B3-84AD-9547EF55BD2D}" dt="2024-11-19T10:32:00.040" v="442" actId="171"/>
          <ac:picMkLst>
            <pc:docMk/>
            <pc:sldMk cId="1063177608" sldId="292"/>
            <ac:picMk id="34" creationId="{DEA1C998-4DD8-EAA8-99B6-B1BCCFAECA0E}"/>
          </ac:picMkLst>
        </pc:picChg>
        <pc:picChg chg="add mod ord">
          <ac:chgData name="Helene Jacot Des Combes" userId="afdba2ec-44a7-44b9-a05d-24d125759889" providerId="ADAL" clId="{153CC59F-DBF9-40B3-84AD-9547EF55BD2D}" dt="2024-11-19T10:33:39.992" v="453" actId="171"/>
          <ac:picMkLst>
            <pc:docMk/>
            <pc:sldMk cId="1063177608" sldId="292"/>
            <ac:picMk id="36" creationId="{86816548-8C43-9808-1449-3F65C444E681}"/>
          </ac:picMkLst>
        </pc:picChg>
      </pc:sldChg>
      <pc:sldChg chg="addSp modSp add del mod">
        <pc:chgData name="Helene Jacot Des Combes" userId="afdba2ec-44a7-44b9-a05d-24d125759889" providerId="ADAL" clId="{153CC59F-DBF9-40B3-84AD-9547EF55BD2D}" dt="2024-11-19T10:33:52.141" v="454" actId="2696"/>
        <pc:sldMkLst>
          <pc:docMk/>
          <pc:sldMk cId="495318241" sldId="293"/>
        </pc:sldMkLst>
        <pc:picChg chg="add mod">
          <ac:chgData name="Helene Jacot Des Combes" userId="afdba2ec-44a7-44b9-a05d-24d125759889" providerId="ADAL" clId="{153CC59F-DBF9-40B3-84AD-9547EF55BD2D}" dt="2024-11-19T10:22:51.960" v="279" actId="14100"/>
          <ac:picMkLst>
            <pc:docMk/>
            <pc:sldMk cId="495318241" sldId="293"/>
            <ac:picMk id="9" creationId="{20B1899C-AC94-DB59-9779-E05424C74131}"/>
          </ac:picMkLst>
        </pc:picChg>
      </pc:sldChg>
      <pc:sldChg chg="add del ord">
        <pc:chgData name="Helene Jacot Des Combes" userId="afdba2ec-44a7-44b9-a05d-24d125759889" providerId="ADAL" clId="{153CC59F-DBF9-40B3-84AD-9547EF55BD2D}" dt="2024-11-19T10:39:54.920" v="538" actId="2696"/>
        <pc:sldMkLst>
          <pc:docMk/>
          <pc:sldMk cId="3285726207" sldId="293"/>
        </pc:sldMkLst>
      </pc:sldChg>
      <pc:sldChg chg="add del ord">
        <pc:chgData name="Helene Jacot Des Combes" userId="afdba2ec-44a7-44b9-a05d-24d125759889" providerId="ADAL" clId="{153CC59F-DBF9-40B3-84AD-9547EF55BD2D}" dt="2024-11-19T10:39:54.920" v="538" actId="2696"/>
        <pc:sldMkLst>
          <pc:docMk/>
          <pc:sldMk cId="2369014186" sldId="294"/>
        </pc:sldMkLst>
      </pc:sldChg>
      <pc:sldChg chg="add del ord">
        <pc:chgData name="Helene Jacot Des Combes" userId="afdba2ec-44a7-44b9-a05d-24d125759889" providerId="ADAL" clId="{153CC59F-DBF9-40B3-84AD-9547EF55BD2D}" dt="2024-11-19T10:39:54.920" v="538" actId="2696"/>
        <pc:sldMkLst>
          <pc:docMk/>
          <pc:sldMk cId="3925495844" sldId="295"/>
        </pc:sldMkLst>
      </pc:sldChg>
      <pc:sldChg chg="add del ord">
        <pc:chgData name="Helene Jacot Des Combes" userId="afdba2ec-44a7-44b9-a05d-24d125759889" providerId="ADAL" clId="{153CC59F-DBF9-40B3-84AD-9547EF55BD2D}" dt="2024-11-19T10:39:54.920" v="538" actId="2696"/>
        <pc:sldMkLst>
          <pc:docMk/>
          <pc:sldMk cId="4041535870" sldId="296"/>
        </pc:sldMkLst>
      </pc:sldChg>
      <pc:sldChg chg="add del ord">
        <pc:chgData name="Helene Jacot Des Combes" userId="afdba2ec-44a7-44b9-a05d-24d125759889" providerId="ADAL" clId="{153CC59F-DBF9-40B3-84AD-9547EF55BD2D}" dt="2024-11-19T10:39:54.920" v="538" actId="2696"/>
        <pc:sldMkLst>
          <pc:docMk/>
          <pc:sldMk cId="228122744" sldId="297"/>
        </pc:sldMkLst>
      </pc:sldChg>
      <pc:sldChg chg="add del ord">
        <pc:chgData name="Helene Jacot Des Combes" userId="afdba2ec-44a7-44b9-a05d-24d125759889" providerId="ADAL" clId="{153CC59F-DBF9-40B3-84AD-9547EF55BD2D}" dt="2024-11-19T10:39:54.920" v="538" actId="2696"/>
        <pc:sldMkLst>
          <pc:docMk/>
          <pc:sldMk cId="1582269318" sldId="298"/>
        </pc:sldMkLst>
      </pc:sldChg>
      <pc:sldChg chg="add del ord">
        <pc:chgData name="Helene Jacot Des Combes" userId="afdba2ec-44a7-44b9-a05d-24d125759889" providerId="ADAL" clId="{153CC59F-DBF9-40B3-84AD-9547EF55BD2D}" dt="2024-11-19T10:39:54.920" v="538" actId="2696"/>
        <pc:sldMkLst>
          <pc:docMk/>
          <pc:sldMk cId="1402546155" sldId="299"/>
        </pc:sldMkLst>
      </pc:sldChg>
      <pc:sldChg chg="modSp add del mod ord">
        <pc:chgData name="Helene Jacot Des Combes" userId="afdba2ec-44a7-44b9-a05d-24d125759889" providerId="ADAL" clId="{153CC59F-DBF9-40B3-84AD-9547EF55BD2D}" dt="2024-11-20T09:28:57.652" v="1631" actId="47"/>
        <pc:sldMkLst>
          <pc:docMk/>
          <pc:sldMk cId="773122973" sldId="300"/>
        </pc:sldMkLst>
        <pc:spChg chg="mod">
          <ac:chgData name="Helene Jacot Des Combes" userId="afdba2ec-44a7-44b9-a05d-24d125759889" providerId="ADAL" clId="{153CC59F-DBF9-40B3-84AD-9547EF55BD2D}" dt="2024-11-19T10:36:05.906" v="467"/>
          <ac:spMkLst>
            <pc:docMk/>
            <pc:sldMk cId="773122973" sldId="300"/>
            <ac:spMk id="2" creationId="{43609AE2-A6FE-7A79-57EE-B85BCB4893EA}"/>
          </ac:spMkLst>
        </pc:spChg>
        <pc:spChg chg="mod">
          <ac:chgData name="Helene Jacot Des Combes" userId="afdba2ec-44a7-44b9-a05d-24d125759889" providerId="ADAL" clId="{153CC59F-DBF9-40B3-84AD-9547EF55BD2D}" dt="2024-11-20T09:28:41.412" v="1628" actId="21"/>
          <ac:spMkLst>
            <pc:docMk/>
            <pc:sldMk cId="773122973" sldId="300"/>
            <ac:spMk id="3" creationId="{DEE6F15D-E4F4-5A17-4151-C72187708E7A}"/>
          </ac:spMkLst>
        </pc:spChg>
      </pc:sldChg>
      <pc:sldChg chg="modSp add mod">
        <pc:chgData name="Helene Jacot Des Combes" userId="afdba2ec-44a7-44b9-a05d-24d125759889" providerId="ADAL" clId="{153CC59F-DBF9-40B3-84AD-9547EF55BD2D}" dt="2024-11-19T11:50:05.900" v="644" actId="6549"/>
        <pc:sldMkLst>
          <pc:docMk/>
          <pc:sldMk cId="2921508066" sldId="301"/>
        </pc:sldMkLst>
        <pc:spChg chg="mod">
          <ac:chgData name="Helene Jacot Des Combes" userId="afdba2ec-44a7-44b9-a05d-24d125759889" providerId="ADAL" clId="{153CC59F-DBF9-40B3-84AD-9547EF55BD2D}" dt="2024-11-19T11:50:05.900" v="644" actId="6549"/>
          <ac:spMkLst>
            <pc:docMk/>
            <pc:sldMk cId="2921508066" sldId="301"/>
            <ac:spMk id="2" creationId="{BDF3BCE6-3534-4451-49E5-0FE7B05F4E1B}"/>
          </ac:spMkLst>
        </pc:spChg>
        <pc:spChg chg="mod">
          <ac:chgData name="Helene Jacot Des Combes" userId="afdba2ec-44a7-44b9-a05d-24d125759889" providerId="ADAL" clId="{153CC59F-DBF9-40B3-84AD-9547EF55BD2D}" dt="2024-11-19T11:49:51.063" v="643" actId="403"/>
          <ac:spMkLst>
            <pc:docMk/>
            <pc:sldMk cId="2921508066" sldId="301"/>
            <ac:spMk id="3" creationId="{165BB149-E488-F725-A11E-90C38EBCEBD4}"/>
          </ac:spMkLst>
        </pc:spChg>
      </pc:sldChg>
      <pc:sldChg chg="addSp delSp modSp add mod ord">
        <pc:chgData name="Helene Jacot Des Combes" userId="afdba2ec-44a7-44b9-a05d-24d125759889" providerId="ADAL" clId="{153CC59F-DBF9-40B3-84AD-9547EF55BD2D}" dt="2024-11-19T11:51:11.416" v="654"/>
        <pc:sldMkLst>
          <pc:docMk/>
          <pc:sldMk cId="3727870757" sldId="302"/>
        </pc:sldMkLst>
        <pc:spChg chg="mod">
          <ac:chgData name="Helene Jacot Des Combes" userId="afdba2ec-44a7-44b9-a05d-24d125759889" providerId="ADAL" clId="{153CC59F-DBF9-40B3-84AD-9547EF55BD2D}" dt="2024-11-19T11:50:13.212" v="645"/>
          <ac:spMkLst>
            <pc:docMk/>
            <pc:sldMk cId="3727870757" sldId="302"/>
            <ac:spMk id="2" creationId="{C2F7C105-8849-18E1-E2A7-174E5912DAD2}"/>
          </ac:spMkLst>
        </pc:spChg>
        <pc:spChg chg="del">
          <ac:chgData name="Helene Jacot Des Combes" userId="afdba2ec-44a7-44b9-a05d-24d125759889" providerId="ADAL" clId="{153CC59F-DBF9-40B3-84AD-9547EF55BD2D}" dt="2024-11-19T11:50:17.594" v="646" actId="478"/>
          <ac:spMkLst>
            <pc:docMk/>
            <pc:sldMk cId="3727870757" sldId="302"/>
            <ac:spMk id="3" creationId="{B79D68D2-3742-D5FA-E727-40413FDD5AC6}"/>
          </ac:spMkLst>
        </pc:spChg>
        <pc:picChg chg="add mod">
          <ac:chgData name="Helene Jacot Des Combes" userId="afdba2ec-44a7-44b9-a05d-24d125759889" providerId="ADAL" clId="{153CC59F-DBF9-40B3-84AD-9547EF55BD2D}" dt="2024-11-19T11:50:27.954" v="648" actId="1076"/>
          <ac:picMkLst>
            <pc:docMk/>
            <pc:sldMk cId="3727870757" sldId="302"/>
            <ac:picMk id="4" creationId="{11ECAF43-CB8F-5DEB-D856-849557955EC6}"/>
          </ac:picMkLst>
        </pc:picChg>
      </pc:sldChg>
      <pc:sldChg chg="addSp delSp modSp add mod">
        <pc:chgData name="Helene Jacot Des Combes" userId="afdba2ec-44a7-44b9-a05d-24d125759889" providerId="ADAL" clId="{153CC59F-DBF9-40B3-84AD-9547EF55BD2D}" dt="2024-11-19T11:51:01.017" v="652" actId="1076"/>
        <pc:sldMkLst>
          <pc:docMk/>
          <pc:sldMk cId="1911926707" sldId="303"/>
        </pc:sldMkLst>
        <pc:spChg chg="mod">
          <ac:chgData name="Helene Jacot Des Combes" userId="afdba2ec-44a7-44b9-a05d-24d125759889" providerId="ADAL" clId="{153CC59F-DBF9-40B3-84AD-9547EF55BD2D}" dt="2024-11-19T11:50:47.958" v="649"/>
          <ac:spMkLst>
            <pc:docMk/>
            <pc:sldMk cId="1911926707" sldId="303"/>
            <ac:spMk id="2" creationId="{D306E993-5F80-7BDE-F58F-F35A3E2FB085}"/>
          </ac:spMkLst>
        </pc:spChg>
        <pc:spChg chg="del">
          <ac:chgData name="Helene Jacot Des Combes" userId="afdba2ec-44a7-44b9-a05d-24d125759889" providerId="ADAL" clId="{153CC59F-DBF9-40B3-84AD-9547EF55BD2D}" dt="2024-11-19T11:50:58.385" v="650" actId="478"/>
          <ac:spMkLst>
            <pc:docMk/>
            <pc:sldMk cId="1911926707" sldId="303"/>
            <ac:spMk id="3" creationId="{6FDCB0CD-3092-BC99-CBEF-AE9071A0B117}"/>
          </ac:spMkLst>
        </pc:spChg>
        <pc:picChg chg="add mod">
          <ac:chgData name="Helene Jacot Des Combes" userId="afdba2ec-44a7-44b9-a05d-24d125759889" providerId="ADAL" clId="{153CC59F-DBF9-40B3-84AD-9547EF55BD2D}" dt="2024-11-19T11:51:01.017" v="652" actId="1076"/>
          <ac:picMkLst>
            <pc:docMk/>
            <pc:sldMk cId="1911926707" sldId="303"/>
            <ac:picMk id="4" creationId="{A80BDB97-9D32-DA4D-BFB3-6D7F302C1609}"/>
          </ac:picMkLst>
        </pc:picChg>
      </pc:sldChg>
      <pc:sldChg chg="modSp add mod">
        <pc:chgData name="Helene Jacot Des Combes" userId="afdba2ec-44a7-44b9-a05d-24d125759889" providerId="ADAL" clId="{153CC59F-DBF9-40B3-84AD-9547EF55BD2D}" dt="2024-11-19T12:03:09.104" v="674" actId="6549"/>
        <pc:sldMkLst>
          <pc:docMk/>
          <pc:sldMk cId="600190125" sldId="304"/>
        </pc:sldMkLst>
        <pc:spChg chg="mod">
          <ac:chgData name="Helene Jacot Des Combes" userId="afdba2ec-44a7-44b9-a05d-24d125759889" providerId="ADAL" clId="{153CC59F-DBF9-40B3-84AD-9547EF55BD2D}" dt="2024-11-19T12:03:09.104" v="674" actId="6549"/>
          <ac:spMkLst>
            <pc:docMk/>
            <pc:sldMk cId="600190125" sldId="304"/>
            <ac:spMk id="2" creationId="{12A0DA41-6D7F-76E2-244C-2D8114CEB4F2}"/>
          </ac:spMkLst>
        </pc:spChg>
        <pc:spChg chg="mod">
          <ac:chgData name="Helene Jacot Des Combes" userId="afdba2ec-44a7-44b9-a05d-24d125759889" providerId="ADAL" clId="{153CC59F-DBF9-40B3-84AD-9547EF55BD2D}" dt="2024-11-19T12:02:40.598" v="673" actId="20577"/>
          <ac:spMkLst>
            <pc:docMk/>
            <pc:sldMk cId="600190125" sldId="304"/>
            <ac:spMk id="3" creationId="{8FF519F5-DBCD-6381-50F1-A83489E6E5B5}"/>
          </ac:spMkLst>
        </pc:spChg>
      </pc:sldChg>
      <pc:sldChg chg="addSp delSp modSp add mod">
        <pc:chgData name="Helene Jacot Des Combes" userId="afdba2ec-44a7-44b9-a05d-24d125759889" providerId="ADAL" clId="{153CC59F-DBF9-40B3-84AD-9547EF55BD2D}" dt="2024-11-19T12:03:36.334" v="680" actId="1076"/>
        <pc:sldMkLst>
          <pc:docMk/>
          <pc:sldMk cId="3514952146" sldId="305"/>
        </pc:sldMkLst>
        <pc:spChg chg="mod">
          <ac:chgData name="Helene Jacot Des Combes" userId="afdba2ec-44a7-44b9-a05d-24d125759889" providerId="ADAL" clId="{153CC59F-DBF9-40B3-84AD-9547EF55BD2D}" dt="2024-11-19T12:03:20.715" v="676" actId="14100"/>
          <ac:spMkLst>
            <pc:docMk/>
            <pc:sldMk cId="3514952146" sldId="305"/>
            <ac:spMk id="2" creationId="{0FA97672-6CCF-57CB-818D-9D29AD8BCE3D}"/>
          </ac:spMkLst>
        </pc:spChg>
        <pc:spChg chg="del">
          <ac:chgData name="Helene Jacot Des Combes" userId="afdba2ec-44a7-44b9-a05d-24d125759889" providerId="ADAL" clId="{153CC59F-DBF9-40B3-84AD-9547EF55BD2D}" dt="2024-11-19T12:03:29.978" v="677" actId="478"/>
          <ac:spMkLst>
            <pc:docMk/>
            <pc:sldMk cId="3514952146" sldId="305"/>
            <ac:spMk id="3" creationId="{20C38553-DE83-2A8A-CB3C-AD377BB27DAF}"/>
          </ac:spMkLst>
        </pc:spChg>
        <pc:picChg chg="add mod">
          <ac:chgData name="Helene Jacot Des Combes" userId="afdba2ec-44a7-44b9-a05d-24d125759889" providerId="ADAL" clId="{153CC59F-DBF9-40B3-84AD-9547EF55BD2D}" dt="2024-11-19T12:03:36.334" v="680" actId="1076"/>
          <ac:picMkLst>
            <pc:docMk/>
            <pc:sldMk cId="3514952146" sldId="305"/>
            <ac:picMk id="4" creationId="{96D1DFD3-8483-C33E-8E1D-767DF68F88FF}"/>
          </ac:picMkLst>
        </pc:picChg>
      </pc:sldChg>
      <pc:sldChg chg="addSp delSp modSp add mod">
        <pc:chgData name="Helene Jacot Des Combes" userId="afdba2ec-44a7-44b9-a05d-24d125759889" providerId="ADAL" clId="{153CC59F-DBF9-40B3-84AD-9547EF55BD2D}" dt="2024-11-19T12:08:42.726" v="791" actId="1076"/>
        <pc:sldMkLst>
          <pc:docMk/>
          <pc:sldMk cId="3103859839" sldId="306"/>
        </pc:sldMkLst>
        <pc:spChg chg="mod">
          <ac:chgData name="Helene Jacot Des Combes" userId="afdba2ec-44a7-44b9-a05d-24d125759889" providerId="ADAL" clId="{153CC59F-DBF9-40B3-84AD-9547EF55BD2D}" dt="2024-11-19T12:05:18.235" v="765" actId="20577"/>
          <ac:spMkLst>
            <pc:docMk/>
            <pc:sldMk cId="3103859839" sldId="306"/>
            <ac:spMk id="2" creationId="{6F64BE52-27BB-6C97-A8A8-91234000833C}"/>
          </ac:spMkLst>
        </pc:spChg>
        <pc:spChg chg="del">
          <ac:chgData name="Helene Jacot Des Combes" userId="afdba2ec-44a7-44b9-a05d-24d125759889" providerId="ADAL" clId="{153CC59F-DBF9-40B3-84AD-9547EF55BD2D}" dt="2024-11-19T12:08:38.135" v="789" actId="478"/>
          <ac:spMkLst>
            <pc:docMk/>
            <pc:sldMk cId="3103859839" sldId="306"/>
            <ac:spMk id="3" creationId="{840032D2-C81A-128C-4293-53A2E451084D}"/>
          </ac:spMkLst>
        </pc:spChg>
        <pc:picChg chg="add mod">
          <ac:chgData name="Helene Jacot Des Combes" userId="afdba2ec-44a7-44b9-a05d-24d125759889" providerId="ADAL" clId="{153CC59F-DBF9-40B3-84AD-9547EF55BD2D}" dt="2024-11-19T12:08:42.726" v="791" actId="1076"/>
          <ac:picMkLst>
            <pc:docMk/>
            <pc:sldMk cId="3103859839" sldId="306"/>
            <ac:picMk id="4" creationId="{62F82AD7-BAFD-AF52-B049-E2B325F90C70}"/>
          </ac:picMkLst>
        </pc:picChg>
      </pc:sldChg>
      <pc:sldChg chg="addSp modSp add mod ord">
        <pc:chgData name="Helene Jacot Des Combes" userId="afdba2ec-44a7-44b9-a05d-24d125759889" providerId="ADAL" clId="{153CC59F-DBF9-40B3-84AD-9547EF55BD2D}" dt="2024-11-19T12:05:59.211" v="785" actId="20577"/>
        <pc:sldMkLst>
          <pc:docMk/>
          <pc:sldMk cId="1138264426" sldId="307"/>
        </pc:sldMkLst>
        <pc:spChg chg="mod">
          <ac:chgData name="Helene Jacot Des Combes" userId="afdba2ec-44a7-44b9-a05d-24d125759889" providerId="ADAL" clId="{153CC59F-DBF9-40B3-84AD-9547EF55BD2D}" dt="2024-11-19T12:05:59.211" v="785" actId="20577"/>
          <ac:spMkLst>
            <pc:docMk/>
            <pc:sldMk cId="1138264426" sldId="307"/>
            <ac:spMk id="2" creationId="{A566B2C6-B3A5-009A-B86E-32B0AC4D3C4C}"/>
          </ac:spMkLst>
        </pc:spChg>
        <pc:spChg chg="mod">
          <ac:chgData name="Helene Jacot Des Combes" userId="afdba2ec-44a7-44b9-a05d-24d125759889" providerId="ADAL" clId="{153CC59F-DBF9-40B3-84AD-9547EF55BD2D}" dt="2024-11-19T12:05:37.334" v="770" actId="403"/>
          <ac:spMkLst>
            <pc:docMk/>
            <pc:sldMk cId="1138264426" sldId="307"/>
            <ac:spMk id="3" creationId="{7BA2A835-66DC-65C7-D526-9C09E73564A1}"/>
          </ac:spMkLst>
        </pc:spChg>
        <pc:picChg chg="add mod">
          <ac:chgData name="Helene Jacot Des Combes" userId="afdba2ec-44a7-44b9-a05d-24d125759889" providerId="ADAL" clId="{153CC59F-DBF9-40B3-84AD-9547EF55BD2D}" dt="2024-11-19T12:05:45.163" v="772" actId="1076"/>
          <ac:picMkLst>
            <pc:docMk/>
            <pc:sldMk cId="1138264426" sldId="307"/>
            <ac:picMk id="4" creationId="{3255D3F7-03A8-B1C8-6F99-EEF6FC8DEAFD}"/>
          </ac:picMkLst>
        </pc:picChg>
      </pc:sldChg>
      <pc:sldChg chg="modSp add del mod ord">
        <pc:chgData name="Helene Jacot Des Combes" userId="afdba2ec-44a7-44b9-a05d-24d125759889" providerId="ADAL" clId="{153CC59F-DBF9-40B3-84AD-9547EF55BD2D}" dt="2024-11-20T09:20:56.626" v="1600" actId="2696"/>
        <pc:sldMkLst>
          <pc:docMk/>
          <pc:sldMk cId="735068839" sldId="308"/>
        </pc:sldMkLst>
        <pc:spChg chg="mod">
          <ac:chgData name="Helene Jacot Des Combes" userId="afdba2ec-44a7-44b9-a05d-24d125759889" providerId="ADAL" clId="{153CC59F-DBF9-40B3-84AD-9547EF55BD2D}" dt="2024-11-19T10:42:13.696" v="563" actId="20577"/>
          <ac:spMkLst>
            <pc:docMk/>
            <pc:sldMk cId="735068839" sldId="308"/>
            <ac:spMk id="2" creationId="{9AEA932E-A2D8-480B-8F15-31D79CCF33D8}"/>
          </ac:spMkLst>
        </pc:spChg>
        <pc:spChg chg="mod">
          <ac:chgData name="Helene Jacot Des Combes" userId="afdba2ec-44a7-44b9-a05d-24d125759889" providerId="ADAL" clId="{153CC59F-DBF9-40B3-84AD-9547EF55BD2D}" dt="2024-11-20T07:33:22.136" v="1101" actId="13926"/>
          <ac:spMkLst>
            <pc:docMk/>
            <pc:sldMk cId="735068839" sldId="308"/>
            <ac:spMk id="3" creationId="{499B0B93-E298-A918-7ADB-6CB1FBE6423B}"/>
          </ac:spMkLst>
        </pc:spChg>
      </pc:sldChg>
      <pc:sldChg chg="modSp add mod">
        <pc:chgData name="Helene Jacot Des Combes" userId="afdba2ec-44a7-44b9-a05d-24d125759889" providerId="ADAL" clId="{153CC59F-DBF9-40B3-84AD-9547EF55BD2D}" dt="2024-11-19T10:41:56.271" v="553" actId="403"/>
        <pc:sldMkLst>
          <pc:docMk/>
          <pc:sldMk cId="4123674493" sldId="309"/>
        </pc:sldMkLst>
        <pc:spChg chg="mod">
          <ac:chgData name="Helene Jacot Des Combes" userId="afdba2ec-44a7-44b9-a05d-24d125759889" providerId="ADAL" clId="{153CC59F-DBF9-40B3-84AD-9547EF55BD2D}" dt="2024-11-19T10:41:56.271" v="553" actId="403"/>
          <ac:spMkLst>
            <pc:docMk/>
            <pc:sldMk cId="4123674493" sldId="309"/>
            <ac:spMk id="3" creationId="{A2A5C3D3-CA97-7397-7C86-369226ACE7B6}"/>
          </ac:spMkLst>
        </pc:spChg>
      </pc:sldChg>
      <pc:sldChg chg="modSp add del mod ord">
        <pc:chgData name="Helene Jacot Des Combes" userId="afdba2ec-44a7-44b9-a05d-24d125759889" providerId="ADAL" clId="{153CC59F-DBF9-40B3-84AD-9547EF55BD2D}" dt="2024-11-20T09:29:46.145" v="1638" actId="2696"/>
        <pc:sldMkLst>
          <pc:docMk/>
          <pc:sldMk cId="3528516528" sldId="310"/>
        </pc:sldMkLst>
        <pc:spChg chg="mod">
          <ac:chgData name="Helene Jacot Des Combes" userId="afdba2ec-44a7-44b9-a05d-24d125759889" providerId="ADAL" clId="{153CC59F-DBF9-40B3-84AD-9547EF55BD2D}" dt="2024-11-19T10:43:03.845" v="636" actId="20577"/>
          <ac:spMkLst>
            <pc:docMk/>
            <pc:sldMk cId="3528516528" sldId="310"/>
            <ac:spMk id="2" creationId="{C39647EC-D30A-93CA-517A-9504B7082EED}"/>
          </ac:spMkLst>
        </pc:spChg>
        <pc:spChg chg="mod">
          <ac:chgData name="Helene Jacot Des Combes" userId="afdba2ec-44a7-44b9-a05d-24d125759889" providerId="ADAL" clId="{153CC59F-DBF9-40B3-84AD-9547EF55BD2D}" dt="2024-11-20T07:33:28.671" v="1102" actId="13926"/>
          <ac:spMkLst>
            <pc:docMk/>
            <pc:sldMk cId="3528516528" sldId="310"/>
            <ac:spMk id="3" creationId="{327F554B-782D-D4C7-BDB3-3076652E34B4}"/>
          </ac:spMkLst>
        </pc:spChg>
      </pc:sldChg>
      <pc:sldChg chg="modSp add del mod ord">
        <pc:chgData name="Helene Jacot Des Combes" userId="afdba2ec-44a7-44b9-a05d-24d125759889" providerId="ADAL" clId="{153CC59F-DBF9-40B3-84AD-9547EF55BD2D}" dt="2024-11-20T09:21:51.966" v="1605" actId="47"/>
        <pc:sldMkLst>
          <pc:docMk/>
          <pc:sldMk cId="2310768798" sldId="311"/>
        </pc:sldMkLst>
        <pc:spChg chg="mod">
          <ac:chgData name="Helene Jacot Des Combes" userId="afdba2ec-44a7-44b9-a05d-24d125759889" providerId="ADAL" clId="{153CC59F-DBF9-40B3-84AD-9547EF55BD2D}" dt="2024-11-19T12:04:37.546" v="727" actId="20577"/>
          <ac:spMkLst>
            <pc:docMk/>
            <pc:sldMk cId="2310768798" sldId="311"/>
            <ac:spMk id="2" creationId="{B27BAB2D-886F-49E3-177E-FC97A70584DD}"/>
          </ac:spMkLst>
        </pc:spChg>
        <pc:spChg chg="mod">
          <ac:chgData name="Helene Jacot Des Combes" userId="afdba2ec-44a7-44b9-a05d-24d125759889" providerId="ADAL" clId="{153CC59F-DBF9-40B3-84AD-9547EF55BD2D}" dt="2024-11-20T07:33:39.199" v="1103" actId="13926"/>
          <ac:spMkLst>
            <pc:docMk/>
            <pc:sldMk cId="2310768798" sldId="311"/>
            <ac:spMk id="3" creationId="{96196704-6673-9F6F-F719-557DAE124A05}"/>
          </ac:spMkLst>
        </pc:spChg>
      </pc:sldChg>
      <pc:sldChg chg="add del">
        <pc:chgData name="Helene Jacot Des Combes" userId="afdba2ec-44a7-44b9-a05d-24d125759889" providerId="ADAL" clId="{153CC59F-DBF9-40B3-84AD-9547EF55BD2D}" dt="2024-11-19T12:03:54.615" v="682" actId="2696"/>
        <pc:sldMkLst>
          <pc:docMk/>
          <pc:sldMk cId="3940732574" sldId="311"/>
        </pc:sldMkLst>
      </pc:sldChg>
      <pc:sldChg chg="addSp delSp modSp add mod">
        <pc:chgData name="Helene Jacot Des Combes" userId="afdba2ec-44a7-44b9-a05d-24d125759889" providerId="ADAL" clId="{153CC59F-DBF9-40B3-84AD-9547EF55BD2D}" dt="2024-11-19T12:10:00.407" v="809" actId="1076"/>
        <pc:sldMkLst>
          <pc:docMk/>
          <pc:sldMk cId="3007829435" sldId="312"/>
        </pc:sldMkLst>
        <pc:spChg chg="mod">
          <ac:chgData name="Helene Jacot Des Combes" userId="afdba2ec-44a7-44b9-a05d-24d125759889" providerId="ADAL" clId="{153CC59F-DBF9-40B3-84AD-9547EF55BD2D}" dt="2024-11-19T12:09:25.720" v="801" actId="20577"/>
          <ac:spMkLst>
            <pc:docMk/>
            <pc:sldMk cId="3007829435" sldId="312"/>
            <ac:spMk id="2" creationId="{0724CCB3-14C1-CEAB-C4FA-4FCB36840C3C}"/>
          </ac:spMkLst>
        </pc:spChg>
        <pc:spChg chg="del">
          <ac:chgData name="Helene Jacot Des Combes" userId="afdba2ec-44a7-44b9-a05d-24d125759889" providerId="ADAL" clId="{153CC59F-DBF9-40B3-84AD-9547EF55BD2D}" dt="2024-11-19T12:09:01.719" v="792" actId="478"/>
          <ac:spMkLst>
            <pc:docMk/>
            <pc:sldMk cId="3007829435" sldId="312"/>
            <ac:spMk id="3" creationId="{0E851D6D-B1AD-3ADC-F203-080A6CF6430A}"/>
          </ac:spMkLst>
        </pc:spChg>
        <pc:spChg chg="mod">
          <ac:chgData name="Helene Jacot Des Combes" userId="afdba2ec-44a7-44b9-a05d-24d125759889" providerId="ADAL" clId="{153CC59F-DBF9-40B3-84AD-9547EF55BD2D}" dt="2024-11-19T12:09:02.965" v="793"/>
          <ac:spMkLst>
            <pc:docMk/>
            <pc:sldMk cId="3007829435" sldId="312"/>
            <ac:spMk id="6" creationId="{9520B637-B61A-626C-A161-0FA39DE4C0AE}"/>
          </ac:spMkLst>
        </pc:spChg>
        <pc:spChg chg="mod">
          <ac:chgData name="Helene Jacot Des Combes" userId="afdba2ec-44a7-44b9-a05d-24d125759889" providerId="ADAL" clId="{153CC59F-DBF9-40B3-84AD-9547EF55BD2D}" dt="2024-11-19T12:09:02.965" v="793"/>
          <ac:spMkLst>
            <pc:docMk/>
            <pc:sldMk cId="3007829435" sldId="312"/>
            <ac:spMk id="7" creationId="{61B3D6E9-2490-6CF3-485E-3ACFC276A4EB}"/>
          </ac:spMkLst>
        </pc:spChg>
        <pc:spChg chg="mod">
          <ac:chgData name="Helene Jacot Des Combes" userId="afdba2ec-44a7-44b9-a05d-24d125759889" providerId="ADAL" clId="{153CC59F-DBF9-40B3-84AD-9547EF55BD2D}" dt="2024-11-19T12:09:02.965" v="793"/>
          <ac:spMkLst>
            <pc:docMk/>
            <pc:sldMk cId="3007829435" sldId="312"/>
            <ac:spMk id="10" creationId="{71F587BE-E029-0513-0A39-EAE59FD9D1EB}"/>
          </ac:spMkLst>
        </pc:spChg>
        <pc:spChg chg="mod">
          <ac:chgData name="Helene Jacot Des Combes" userId="afdba2ec-44a7-44b9-a05d-24d125759889" providerId="ADAL" clId="{153CC59F-DBF9-40B3-84AD-9547EF55BD2D}" dt="2024-11-19T12:09:02.965" v="793"/>
          <ac:spMkLst>
            <pc:docMk/>
            <pc:sldMk cId="3007829435" sldId="312"/>
            <ac:spMk id="11" creationId="{EF3C612B-D833-D4C1-0D9D-F94D6017A6F4}"/>
          </ac:spMkLst>
        </pc:spChg>
        <pc:spChg chg="mod">
          <ac:chgData name="Helene Jacot Des Combes" userId="afdba2ec-44a7-44b9-a05d-24d125759889" providerId="ADAL" clId="{153CC59F-DBF9-40B3-84AD-9547EF55BD2D}" dt="2024-11-19T12:09:02.965" v="793"/>
          <ac:spMkLst>
            <pc:docMk/>
            <pc:sldMk cId="3007829435" sldId="312"/>
            <ac:spMk id="12" creationId="{0681BC51-E6DF-0211-AFD1-C48F7D83B6FF}"/>
          </ac:spMkLst>
        </pc:spChg>
        <pc:spChg chg="mod">
          <ac:chgData name="Helene Jacot Des Combes" userId="afdba2ec-44a7-44b9-a05d-24d125759889" providerId="ADAL" clId="{153CC59F-DBF9-40B3-84AD-9547EF55BD2D}" dt="2024-11-19T12:09:02.965" v="793"/>
          <ac:spMkLst>
            <pc:docMk/>
            <pc:sldMk cId="3007829435" sldId="312"/>
            <ac:spMk id="13" creationId="{B1C1A569-CD28-917F-83D9-BEFAFB276D72}"/>
          </ac:spMkLst>
        </pc:spChg>
        <pc:spChg chg="mod">
          <ac:chgData name="Helene Jacot Des Combes" userId="afdba2ec-44a7-44b9-a05d-24d125759889" providerId="ADAL" clId="{153CC59F-DBF9-40B3-84AD-9547EF55BD2D}" dt="2024-11-19T12:09:02.965" v="793"/>
          <ac:spMkLst>
            <pc:docMk/>
            <pc:sldMk cId="3007829435" sldId="312"/>
            <ac:spMk id="15" creationId="{6C9B96E9-905A-2D0E-1AA2-10EEFC9DACE8}"/>
          </ac:spMkLst>
        </pc:spChg>
        <pc:spChg chg="add mod">
          <ac:chgData name="Helene Jacot Des Combes" userId="afdba2ec-44a7-44b9-a05d-24d125759889" providerId="ADAL" clId="{153CC59F-DBF9-40B3-84AD-9547EF55BD2D}" dt="2024-11-19T12:10:00.407" v="809" actId="1076"/>
          <ac:spMkLst>
            <pc:docMk/>
            <pc:sldMk cId="3007829435" sldId="312"/>
            <ac:spMk id="16" creationId="{96FE0F8D-2B49-6C1B-C390-30AF62C7467B}"/>
          </ac:spMkLst>
        </pc:spChg>
        <pc:grpChg chg="add del mod">
          <ac:chgData name="Helene Jacot Des Combes" userId="afdba2ec-44a7-44b9-a05d-24d125759889" providerId="ADAL" clId="{153CC59F-DBF9-40B3-84AD-9547EF55BD2D}" dt="2024-11-19T12:09:27.959" v="802" actId="478"/>
          <ac:grpSpMkLst>
            <pc:docMk/>
            <pc:sldMk cId="3007829435" sldId="312"/>
            <ac:grpSpMk id="4" creationId="{9F8B43BD-0ACC-D10B-A7E9-2FF933E37A3A}"/>
          </ac:grpSpMkLst>
        </pc:grpChg>
        <pc:picChg chg="mod">
          <ac:chgData name="Helene Jacot Des Combes" userId="afdba2ec-44a7-44b9-a05d-24d125759889" providerId="ADAL" clId="{153CC59F-DBF9-40B3-84AD-9547EF55BD2D}" dt="2024-11-19T12:09:02.965" v="793"/>
          <ac:picMkLst>
            <pc:docMk/>
            <pc:sldMk cId="3007829435" sldId="312"/>
            <ac:picMk id="5" creationId="{16321F85-601E-79E2-D7DE-05152148AC1F}"/>
          </ac:picMkLst>
        </pc:picChg>
        <pc:picChg chg="mod">
          <ac:chgData name="Helene Jacot Des Combes" userId="afdba2ec-44a7-44b9-a05d-24d125759889" providerId="ADAL" clId="{153CC59F-DBF9-40B3-84AD-9547EF55BD2D}" dt="2024-11-19T12:09:02.965" v="793"/>
          <ac:picMkLst>
            <pc:docMk/>
            <pc:sldMk cId="3007829435" sldId="312"/>
            <ac:picMk id="14" creationId="{90B58803-2FA1-57BF-A167-3C89A973669C}"/>
          </ac:picMkLst>
        </pc:picChg>
      </pc:sldChg>
      <pc:sldChg chg="addSp delSp modSp add mod">
        <pc:chgData name="Helene Jacot Des Combes" userId="afdba2ec-44a7-44b9-a05d-24d125759889" providerId="ADAL" clId="{153CC59F-DBF9-40B3-84AD-9547EF55BD2D}" dt="2024-11-19T12:11:44.730" v="835" actId="1076"/>
        <pc:sldMkLst>
          <pc:docMk/>
          <pc:sldMk cId="3979484847" sldId="313"/>
        </pc:sldMkLst>
        <pc:spChg chg="mod">
          <ac:chgData name="Helene Jacot Des Combes" userId="afdba2ec-44a7-44b9-a05d-24d125759889" providerId="ADAL" clId="{153CC59F-DBF9-40B3-84AD-9547EF55BD2D}" dt="2024-11-19T12:11:39.003" v="833" actId="20577"/>
          <ac:spMkLst>
            <pc:docMk/>
            <pc:sldMk cId="3979484847" sldId="313"/>
            <ac:spMk id="2" creationId="{E361C417-F549-453E-7578-1DE90A8D1233}"/>
          </ac:spMkLst>
        </pc:spChg>
        <pc:spChg chg="del">
          <ac:chgData name="Helene Jacot Des Combes" userId="afdba2ec-44a7-44b9-a05d-24d125759889" providerId="ADAL" clId="{153CC59F-DBF9-40B3-84AD-9547EF55BD2D}" dt="2024-11-19T12:11:41.632" v="834"/>
          <ac:spMkLst>
            <pc:docMk/>
            <pc:sldMk cId="3979484847" sldId="313"/>
            <ac:spMk id="3" creationId="{78A86575-64BE-03D6-C371-C9FCD77DB9A3}"/>
          </ac:spMkLst>
        </pc:spChg>
        <pc:spChg chg="add mod">
          <ac:chgData name="Helene Jacot Des Combes" userId="afdba2ec-44a7-44b9-a05d-24d125759889" providerId="ADAL" clId="{153CC59F-DBF9-40B3-84AD-9547EF55BD2D}" dt="2024-11-19T12:11:44.730" v="835" actId="1076"/>
          <ac:spMkLst>
            <pc:docMk/>
            <pc:sldMk cId="3979484847" sldId="313"/>
            <ac:spMk id="4" creationId="{455D989F-48A2-5739-DA24-D4F1CA4191DD}"/>
          </ac:spMkLst>
        </pc:spChg>
      </pc:sldChg>
      <pc:sldChg chg="addSp delSp modSp add mod ord">
        <pc:chgData name="Helene Jacot Des Combes" userId="afdba2ec-44a7-44b9-a05d-24d125759889" providerId="ADAL" clId="{153CC59F-DBF9-40B3-84AD-9547EF55BD2D}" dt="2024-11-19T12:13:00.619" v="851" actId="1076"/>
        <pc:sldMkLst>
          <pc:docMk/>
          <pc:sldMk cId="3014507217" sldId="314"/>
        </pc:sldMkLst>
        <pc:spChg chg="mod">
          <ac:chgData name="Helene Jacot Des Combes" userId="afdba2ec-44a7-44b9-a05d-24d125759889" providerId="ADAL" clId="{153CC59F-DBF9-40B3-84AD-9547EF55BD2D}" dt="2024-11-19T12:11:57.130" v="848" actId="20577"/>
          <ac:spMkLst>
            <pc:docMk/>
            <pc:sldMk cId="3014507217" sldId="314"/>
            <ac:spMk id="2" creationId="{02F71260-5B1A-FF34-2A46-E1F54D8D7928}"/>
          </ac:spMkLst>
        </pc:spChg>
        <pc:spChg chg="del">
          <ac:chgData name="Helene Jacot Des Combes" userId="afdba2ec-44a7-44b9-a05d-24d125759889" providerId="ADAL" clId="{153CC59F-DBF9-40B3-84AD-9547EF55BD2D}" dt="2024-11-19T12:12:55.035" v="849" actId="478"/>
          <ac:spMkLst>
            <pc:docMk/>
            <pc:sldMk cId="3014507217" sldId="314"/>
            <ac:spMk id="3" creationId="{01AD368F-7B90-B50D-775E-82ACBFB6F312}"/>
          </ac:spMkLst>
        </pc:spChg>
        <pc:picChg chg="add mod">
          <ac:chgData name="Helene Jacot Des Combes" userId="afdba2ec-44a7-44b9-a05d-24d125759889" providerId="ADAL" clId="{153CC59F-DBF9-40B3-84AD-9547EF55BD2D}" dt="2024-11-19T12:13:00.619" v="851" actId="1076"/>
          <ac:picMkLst>
            <pc:docMk/>
            <pc:sldMk cId="3014507217" sldId="314"/>
            <ac:picMk id="4" creationId="{F4271F4D-C7B8-B89F-3C40-39E31E455383}"/>
          </ac:picMkLst>
        </pc:picChg>
      </pc:sldChg>
      <pc:sldChg chg="modSp add del mod ord">
        <pc:chgData name="Helene Jacot Des Combes" userId="afdba2ec-44a7-44b9-a05d-24d125759889" providerId="ADAL" clId="{153CC59F-DBF9-40B3-84AD-9547EF55BD2D}" dt="2024-11-20T09:20:39.754" v="1596" actId="2696"/>
        <pc:sldMkLst>
          <pc:docMk/>
          <pc:sldMk cId="3255200328" sldId="315"/>
        </pc:sldMkLst>
        <pc:spChg chg="mod">
          <ac:chgData name="Helene Jacot Des Combes" userId="afdba2ec-44a7-44b9-a05d-24d125759889" providerId="ADAL" clId="{153CC59F-DBF9-40B3-84AD-9547EF55BD2D}" dt="2024-11-20T07:32:55.056" v="1098" actId="13926"/>
          <ac:spMkLst>
            <pc:docMk/>
            <pc:sldMk cId="3255200328" sldId="315"/>
            <ac:spMk id="3" creationId="{6564ADAA-1F53-70CD-7A0C-9C3CD870B939}"/>
          </ac:spMkLst>
        </pc:spChg>
      </pc:sldChg>
      <pc:sldChg chg="addSp delSp modSp add del mod">
        <pc:chgData name="Helene Jacot Des Combes" userId="afdba2ec-44a7-44b9-a05d-24d125759889" providerId="ADAL" clId="{153CC59F-DBF9-40B3-84AD-9547EF55BD2D}" dt="2024-11-20T09:20:06.528" v="1573" actId="2696"/>
        <pc:sldMkLst>
          <pc:docMk/>
          <pc:sldMk cId="4055044358" sldId="316"/>
        </pc:sldMkLst>
        <pc:spChg chg="mod">
          <ac:chgData name="Helene Jacot Des Combes" userId="afdba2ec-44a7-44b9-a05d-24d125759889" providerId="ADAL" clId="{153CC59F-DBF9-40B3-84AD-9547EF55BD2D}" dt="2024-11-19T12:11:12.760" v="822" actId="20577"/>
          <ac:spMkLst>
            <pc:docMk/>
            <pc:sldMk cId="4055044358" sldId="316"/>
            <ac:spMk id="2" creationId="{C33CD778-86C6-8085-89EA-D5D24A269F58}"/>
          </ac:spMkLst>
        </pc:spChg>
        <pc:spChg chg="mod">
          <ac:chgData name="Helene Jacot Des Combes" userId="afdba2ec-44a7-44b9-a05d-24d125759889" providerId="ADAL" clId="{153CC59F-DBF9-40B3-84AD-9547EF55BD2D}" dt="2024-11-20T07:33:00.319" v="1099" actId="13926"/>
          <ac:spMkLst>
            <pc:docMk/>
            <pc:sldMk cId="4055044358" sldId="316"/>
            <ac:spMk id="3" creationId="{8DC6B1FF-C30D-6EF8-02D9-2BC3ADA09274}"/>
          </ac:spMkLst>
        </pc:spChg>
        <pc:spChg chg="add del mod">
          <ac:chgData name="Helene Jacot Des Combes" userId="afdba2ec-44a7-44b9-a05d-24d125759889" providerId="ADAL" clId="{153CC59F-DBF9-40B3-84AD-9547EF55BD2D}" dt="2024-11-20T09:18:52.162" v="1565" actId="478"/>
          <ac:spMkLst>
            <pc:docMk/>
            <pc:sldMk cId="4055044358" sldId="316"/>
            <ac:spMk id="5" creationId="{9F1B2E2D-71FC-81B0-D4E0-E818444852EF}"/>
          </ac:spMkLst>
        </pc:spChg>
        <pc:spChg chg="add del">
          <ac:chgData name="Helene Jacot Des Combes" userId="afdba2ec-44a7-44b9-a05d-24d125759889" providerId="ADAL" clId="{153CC59F-DBF9-40B3-84AD-9547EF55BD2D}" dt="2024-11-20T09:18:45.547" v="1563" actId="478"/>
          <ac:spMkLst>
            <pc:docMk/>
            <pc:sldMk cId="4055044358" sldId="316"/>
            <ac:spMk id="7" creationId="{A058415F-18FB-73BB-7A75-501F0EF638CC}"/>
          </ac:spMkLst>
        </pc:spChg>
      </pc:sldChg>
      <pc:sldChg chg="modSp add del mod ord">
        <pc:chgData name="Helene Jacot Des Combes" userId="afdba2ec-44a7-44b9-a05d-24d125759889" providerId="ADAL" clId="{153CC59F-DBF9-40B3-84AD-9547EF55BD2D}" dt="2024-11-20T09:31:06.556" v="1648" actId="2696"/>
        <pc:sldMkLst>
          <pc:docMk/>
          <pc:sldMk cId="1292705536" sldId="317"/>
        </pc:sldMkLst>
        <pc:spChg chg="mod">
          <ac:chgData name="Helene Jacot Des Combes" userId="afdba2ec-44a7-44b9-a05d-24d125759889" providerId="ADAL" clId="{153CC59F-DBF9-40B3-84AD-9547EF55BD2D}" dt="2024-11-19T12:38:21.289" v="964" actId="20577"/>
          <ac:spMkLst>
            <pc:docMk/>
            <pc:sldMk cId="1292705536" sldId="317"/>
            <ac:spMk id="2" creationId="{1E18C5EB-25FF-0761-F547-5C302D3813E1}"/>
          </ac:spMkLst>
        </pc:spChg>
        <pc:spChg chg="mod">
          <ac:chgData name="Helene Jacot Des Combes" userId="afdba2ec-44a7-44b9-a05d-24d125759889" providerId="ADAL" clId="{153CC59F-DBF9-40B3-84AD-9547EF55BD2D}" dt="2024-11-20T07:33:50.534" v="1104" actId="13926"/>
          <ac:spMkLst>
            <pc:docMk/>
            <pc:sldMk cId="1292705536" sldId="317"/>
            <ac:spMk id="3" creationId="{A4964D47-2FB4-8FE2-852C-B53F83A23CE3}"/>
          </ac:spMkLst>
        </pc:spChg>
      </pc:sldChg>
      <pc:sldChg chg="addSp delSp modSp add mod">
        <pc:chgData name="Helene Jacot Des Combes" userId="afdba2ec-44a7-44b9-a05d-24d125759889" providerId="ADAL" clId="{153CC59F-DBF9-40B3-84AD-9547EF55BD2D}" dt="2024-11-19T12:44:15.264" v="1015" actId="1076"/>
        <pc:sldMkLst>
          <pc:docMk/>
          <pc:sldMk cId="3504463712" sldId="318"/>
        </pc:sldMkLst>
        <pc:picChg chg="del">
          <ac:chgData name="Helene Jacot Des Combes" userId="afdba2ec-44a7-44b9-a05d-24d125759889" providerId="ADAL" clId="{153CC59F-DBF9-40B3-84AD-9547EF55BD2D}" dt="2024-11-19T12:44:09.470" v="1012" actId="478"/>
          <ac:picMkLst>
            <pc:docMk/>
            <pc:sldMk cId="3504463712" sldId="318"/>
            <ac:picMk id="4" creationId="{BB475F2C-E09D-D5C6-343C-90078A7BEADC}"/>
          </ac:picMkLst>
        </pc:picChg>
        <pc:picChg chg="add mod">
          <ac:chgData name="Helene Jacot Des Combes" userId="afdba2ec-44a7-44b9-a05d-24d125759889" providerId="ADAL" clId="{153CC59F-DBF9-40B3-84AD-9547EF55BD2D}" dt="2024-11-19T12:44:15.264" v="1015" actId="1076"/>
          <ac:picMkLst>
            <pc:docMk/>
            <pc:sldMk cId="3504463712" sldId="318"/>
            <ac:picMk id="5" creationId="{ABFC6B5B-74B1-BDCC-CD10-25DF6DE3755B}"/>
          </ac:picMkLst>
        </pc:picChg>
      </pc:sldChg>
      <pc:sldChg chg="addSp delSp modSp add mod">
        <pc:chgData name="Helene Jacot Des Combes" userId="afdba2ec-44a7-44b9-a05d-24d125759889" providerId="ADAL" clId="{153CC59F-DBF9-40B3-84AD-9547EF55BD2D}" dt="2024-11-19T12:44:48.880" v="1020" actId="14100"/>
        <pc:sldMkLst>
          <pc:docMk/>
          <pc:sldMk cId="4052196745" sldId="319"/>
        </pc:sldMkLst>
        <pc:picChg chg="add mod">
          <ac:chgData name="Helene Jacot Des Combes" userId="afdba2ec-44a7-44b9-a05d-24d125759889" providerId="ADAL" clId="{153CC59F-DBF9-40B3-84AD-9547EF55BD2D}" dt="2024-11-19T12:44:48.880" v="1020" actId="14100"/>
          <ac:picMkLst>
            <pc:docMk/>
            <pc:sldMk cId="4052196745" sldId="319"/>
            <ac:picMk id="4" creationId="{24D7DB11-1C53-E5B4-F8DD-E65796239E5A}"/>
          </ac:picMkLst>
        </pc:picChg>
        <pc:picChg chg="del">
          <ac:chgData name="Helene Jacot Des Combes" userId="afdba2ec-44a7-44b9-a05d-24d125759889" providerId="ADAL" clId="{153CC59F-DBF9-40B3-84AD-9547EF55BD2D}" dt="2024-11-19T12:44:42.853" v="1017" actId="478"/>
          <ac:picMkLst>
            <pc:docMk/>
            <pc:sldMk cId="4052196745" sldId="319"/>
            <ac:picMk id="5" creationId="{E6E500AF-49B7-B250-583E-DDC22D3F1D2C}"/>
          </ac:picMkLst>
        </pc:picChg>
      </pc:sldChg>
      <pc:sldChg chg="addSp delSp modSp add del mod ord chgLayout">
        <pc:chgData name="Helene Jacot Des Combes" userId="afdba2ec-44a7-44b9-a05d-24d125759889" providerId="ADAL" clId="{153CC59F-DBF9-40B3-84AD-9547EF55BD2D}" dt="2024-11-20T09:32:31.712" v="1659" actId="2696"/>
        <pc:sldMkLst>
          <pc:docMk/>
          <pc:sldMk cId="898618747" sldId="320"/>
        </pc:sldMkLst>
        <pc:spChg chg="mod ord">
          <ac:chgData name="Helene Jacot Des Combes" userId="afdba2ec-44a7-44b9-a05d-24d125759889" providerId="ADAL" clId="{153CC59F-DBF9-40B3-84AD-9547EF55BD2D}" dt="2024-11-20T07:41:51.394" v="1110" actId="20577"/>
          <ac:spMkLst>
            <pc:docMk/>
            <pc:sldMk cId="898618747" sldId="320"/>
            <ac:spMk id="2" creationId="{A15AE0F8-A7B5-ADB2-E9F0-FA4432278615}"/>
          </ac:spMkLst>
        </pc:spChg>
        <pc:spChg chg="add mod ord">
          <ac:chgData name="Helene Jacot Des Combes" userId="afdba2ec-44a7-44b9-a05d-24d125759889" providerId="ADAL" clId="{153CC59F-DBF9-40B3-84AD-9547EF55BD2D}" dt="2024-11-20T07:48:40.758" v="1383" actId="20577"/>
          <ac:spMkLst>
            <pc:docMk/>
            <pc:sldMk cId="898618747" sldId="320"/>
            <ac:spMk id="3" creationId="{E51DD7AF-62A5-0FEE-0F6E-3693B4DA7FD6}"/>
          </ac:spMkLst>
        </pc:spChg>
        <pc:spChg chg="add del mod ord">
          <ac:chgData name="Helene Jacot Des Combes" userId="afdba2ec-44a7-44b9-a05d-24d125759889" providerId="ADAL" clId="{153CC59F-DBF9-40B3-84AD-9547EF55BD2D}" dt="2024-11-19T14:12:32.255" v="1058" actId="478"/>
          <ac:spMkLst>
            <pc:docMk/>
            <pc:sldMk cId="898618747" sldId="320"/>
            <ac:spMk id="4" creationId="{D31CBEC7-8AFA-0971-2D2F-2F548FE0C216}"/>
          </ac:spMkLst>
        </pc:spChg>
        <pc:spChg chg="add del mod ord">
          <ac:chgData name="Helene Jacot Des Combes" userId="afdba2ec-44a7-44b9-a05d-24d125759889" providerId="ADAL" clId="{153CC59F-DBF9-40B3-84AD-9547EF55BD2D}" dt="2024-11-19T14:12:30.934" v="1057" actId="478"/>
          <ac:spMkLst>
            <pc:docMk/>
            <pc:sldMk cId="898618747" sldId="320"/>
            <ac:spMk id="6" creationId="{1BB1515B-05A4-3821-4C01-70B8CEE667D0}"/>
          </ac:spMkLst>
        </pc:spChg>
        <pc:spChg chg="add del mod ord">
          <ac:chgData name="Helene Jacot Des Combes" userId="afdba2ec-44a7-44b9-a05d-24d125759889" providerId="ADAL" clId="{153CC59F-DBF9-40B3-84AD-9547EF55BD2D}" dt="2024-11-19T14:12:29.460" v="1056" actId="478"/>
          <ac:spMkLst>
            <pc:docMk/>
            <pc:sldMk cId="898618747" sldId="320"/>
            <ac:spMk id="7" creationId="{CAE3A910-089A-CE16-43D7-C3BA82256575}"/>
          </ac:spMkLst>
        </pc:spChg>
        <pc:spChg chg="add del mod ord">
          <ac:chgData name="Helene Jacot Des Combes" userId="afdba2ec-44a7-44b9-a05d-24d125759889" providerId="ADAL" clId="{153CC59F-DBF9-40B3-84AD-9547EF55BD2D}" dt="2024-11-19T14:12:49.589" v="1061" actId="478"/>
          <ac:spMkLst>
            <pc:docMk/>
            <pc:sldMk cId="898618747" sldId="320"/>
            <ac:spMk id="10" creationId="{5943D7BF-B5C5-57E0-09C9-797886F0EEC8}"/>
          </ac:spMkLst>
        </pc:spChg>
        <pc:picChg chg="del">
          <ac:chgData name="Helene Jacot Des Combes" userId="afdba2ec-44a7-44b9-a05d-24d125759889" providerId="ADAL" clId="{153CC59F-DBF9-40B3-84AD-9547EF55BD2D}" dt="2024-11-19T14:12:01.671" v="1024" actId="478"/>
          <ac:picMkLst>
            <pc:docMk/>
            <pc:sldMk cId="898618747" sldId="320"/>
            <ac:picMk id="5" creationId="{E2767CCC-444F-1FAB-D42D-1A7EA95CE4B9}"/>
          </ac:picMkLst>
        </pc:picChg>
      </pc:sldChg>
      <pc:sldChg chg="modSp add del mod ord">
        <pc:chgData name="Helene Jacot Des Combes" userId="afdba2ec-44a7-44b9-a05d-24d125759889" providerId="ADAL" clId="{153CC59F-DBF9-40B3-84AD-9547EF55BD2D}" dt="2024-11-20T09:32:56.491" v="1664" actId="2696"/>
        <pc:sldMkLst>
          <pc:docMk/>
          <pc:sldMk cId="3992403405" sldId="321"/>
        </pc:sldMkLst>
        <pc:spChg chg="mod">
          <ac:chgData name="Helene Jacot Des Combes" userId="afdba2ec-44a7-44b9-a05d-24d125759889" providerId="ADAL" clId="{153CC59F-DBF9-40B3-84AD-9547EF55BD2D}" dt="2024-11-20T07:41:46.194" v="1109" actId="20577"/>
          <ac:spMkLst>
            <pc:docMk/>
            <pc:sldMk cId="3992403405" sldId="321"/>
            <ac:spMk id="2" creationId="{10B2208F-1412-493D-0EA6-EEEC69369189}"/>
          </ac:spMkLst>
        </pc:spChg>
        <pc:spChg chg="mod">
          <ac:chgData name="Helene Jacot Des Combes" userId="afdba2ec-44a7-44b9-a05d-24d125759889" providerId="ADAL" clId="{153CC59F-DBF9-40B3-84AD-9547EF55BD2D}" dt="2024-11-20T07:48:47.665" v="1384" actId="20577"/>
          <ac:spMkLst>
            <pc:docMk/>
            <pc:sldMk cId="3992403405" sldId="321"/>
            <ac:spMk id="3" creationId="{DA326F12-C2D5-3167-17F8-D7299ABE5E0D}"/>
          </ac:spMkLst>
        </pc:spChg>
      </pc:sldChg>
      <pc:sldChg chg="modSp add mod ord">
        <pc:chgData name="Helene Jacot Des Combes" userId="afdba2ec-44a7-44b9-a05d-24d125759889" providerId="ADAL" clId="{153CC59F-DBF9-40B3-84AD-9547EF55BD2D}" dt="2024-11-20T09:20:33.182" v="1595" actId="20577"/>
        <pc:sldMkLst>
          <pc:docMk/>
          <pc:sldMk cId="2492463773" sldId="322"/>
        </pc:sldMkLst>
        <pc:spChg chg="mod">
          <ac:chgData name="Helene Jacot Des Combes" userId="afdba2ec-44a7-44b9-a05d-24d125759889" providerId="ADAL" clId="{153CC59F-DBF9-40B3-84AD-9547EF55BD2D}" dt="2024-11-20T09:20:33.182" v="1595" actId="20577"/>
          <ac:spMkLst>
            <pc:docMk/>
            <pc:sldMk cId="2492463773" sldId="322"/>
            <ac:spMk id="4" creationId="{A915C8E8-A4E8-4E0D-3917-7E9D37874E2D}"/>
          </ac:spMkLst>
        </pc:spChg>
        <pc:spChg chg="mod">
          <ac:chgData name="Helene Jacot Des Combes" userId="afdba2ec-44a7-44b9-a05d-24d125759889" providerId="ADAL" clId="{153CC59F-DBF9-40B3-84AD-9547EF55BD2D}" dt="2024-11-20T09:20:16.572" v="1577" actId="20577"/>
          <ac:spMkLst>
            <pc:docMk/>
            <pc:sldMk cId="2492463773" sldId="322"/>
            <ac:spMk id="5" creationId="{AF2F08F2-A987-3A75-22DE-415499CEF728}"/>
          </ac:spMkLst>
        </pc:spChg>
      </pc:sldChg>
      <pc:sldChg chg="add ord">
        <pc:chgData name="Helene Jacot Des Combes" userId="afdba2ec-44a7-44b9-a05d-24d125759889" providerId="ADAL" clId="{153CC59F-DBF9-40B3-84AD-9547EF55BD2D}" dt="2024-11-20T09:20:52.588" v="1599"/>
        <pc:sldMkLst>
          <pc:docMk/>
          <pc:sldMk cId="4076560556" sldId="323"/>
        </pc:sldMkLst>
      </pc:sldChg>
      <pc:sldChg chg="modSp add mod">
        <pc:chgData name="Helene Jacot Des Combes" userId="afdba2ec-44a7-44b9-a05d-24d125759889" providerId="ADAL" clId="{153CC59F-DBF9-40B3-84AD-9547EF55BD2D}" dt="2024-11-20T09:30:55.455" v="1647" actId="1076"/>
        <pc:sldMkLst>
          <pc:docMk/>
          <pc:sldMk cId="2732637643" sldId="324"/>
        </pc:sldMkLst>
        <pc:spChg chg="mod">
          <ac:chgData name="Helene Jacot Des Combes" userId="afdba2ec-44a7-44b9-a05d-24d125759889" providerId="ADAL" clId="{153CC59F-DBF9-40B3-84AD-9547EF55BD2D}" dt="2024-11-20T09:21:22.575" v="1602"/>
          <ac:spMkLst>
            <pc:docMk/>
            <pc:sldMk cId="2732637643" sldId="324"/>
            <ac:spMk id="4" creationId="{E9C21EFA-7A7E-0BCA-433E-B2B7A9F7A20C}"/>
          </ac:spMkLst>
        </pc:spChg>
        <pc:spChg chg="mod">
          <ac:chgData name="Helene Jacot Des Combes" userId="afdba2ec-44a7-44b9-a05d-24d125759889" providerId="ADAL" clId="{153CC59F-DBF9-40B3-84AD-9547EF55BD2D}" dt="2024-11-20T09:30:55.455" v="1647" actId="1076"/>
          <ac:spMkLst>
            <pc:docMk/>
            <pc:sldMk cId="2732637643" sldId="324"/>
            <ac:spMk id="5" creationId="{1E093278-79E0-77F8-D0A3-94755E560C1E}"/>
          </ac:spMkLst>
        </pc:spChg>
      </pc:sldChg>
      <pc:sldChg chg="modSp add mod ord">
        <pc:chgData name="Helene Jacot Des Combes" userId="afdba2ec-44a7-44b9-a05d-24d125759889" providerId="ADAL" clId="{153CC59F-DBF9-40B3-84AD-9547EF55BD2D}" dt="2024-11-20T09:28:07.273" v="1622" actId="20577"/>
        <pc:sldMkLst>
          <pc:docMk/>
          <pc:sldMk cId="2524590279" sldId="325"/>
        </pc:sldMkLst>
        <pc:spChg chg="mod">
          <ac:chgData name="Helene Jacot Des Combes" userId="afdba2ec-44a7-44b9-a05d-24d125759889" providerId="ADAL" clId="{153CC59F-DBF9-40B3-84AD-9547EF55BD2D}" dt="2024-11-20T09:27:40.347" v="1609"/>
          <ac:spMkLst>
            <pc:docMk/>
            <pc:sldMk cId="2524590279" sldId="325"/>
            <ac:spMk id="4" creationId="{1729AECE-9B0B-A999-E2A9-CB5974AF892E}"/>
          </ac:spMkLst>
        </pc:spChg>
        <pc:spChg chg="mod">
          <ac:chgData name="Helene Jacot Des Combes" userId="afdba2ec-44a7-44b9-a05d-24d125759889" providerId="ADAL" clId="{153CC59F-DBF9-40B3-84AD-9547EF55BD2D}" dt="2024-11-20T09:28:07.273" v="1622" actId="20577"/>
          <ac:spMkLst>
            <pc:docMk/>
            <pc:sldMk cId="2524590279" sldId="325"/>
            <ac:spMk id="5" creationId="{4ADFC968-BF85-62FF-D200-EC0EF3EC54B9}"/>
          </ac:spMkLst>
        </pc:spChg>
      </pc:sldChg>
      <pc:sldChg chg="modSp add mod ord">
        <pc:chgData name="Helene Jacot Des Combes" userId="afdba2ec-44a7-44b9-a05d-24d125759889" providerId="ADAL" clId="{153CC59F-DBF9-40B3-84AD-9547EF55BD2D}" dt="2024-11-20T09:28:50.627" v="1630" actId="122"/>
        <pc:sldMkLst>
          <pc:docMk/>
          <pc:sldMk cId="2758827307" sldId="326"/>
        </pc:sldMkLst>
        <pc:spChg chg="mod">
          <ac:chgData name="Helene Jacot Des Combes" userId="afdba2ec-44a7-44b9-a05d-24d125759889" providerId="ADAL" clId="{153CC59F-DBF9-40B3-84AD-9547EF55BD2D}" dt="2024-11-20T09:28:32.954" v="1627"/>
          <ac:spMkLst>
            <pc:docMk/>
            <pc:sldMk cId="2758827307" sldId="326"/>
            <ac:spMk id="4" creationId="{51EDFA6A-BD63-C938-AD51-85EF1F3D38F5}"/>
          </ac:spMkLst>
        </pc:spChg>
        <pc:spChg chg="mod">
          <ac:chgData name="Helene Jacot Des Combes" userId="afdba2ec-44a7-44b9-a05d-24d125759889" providerId="ADAL" clId="{153CC59F-DBF9-40B3-84AD-9547EF55BD2D}" dt="2024-11-20T09:28:50.627" v="1630" actId="122"/>
          <ac:spMkLst>
            <pc:docMk/>
            <pc:sldMk cId="2758827307" sldId="326"/>
            <ac:spMk id="5" creationId="{11C53654-0ACE-89D8-A8DC-9D02E8BA46AE}"/>
          </ac:spMkLst>
        </pc:spChg>
      </pc:sldChg>
      <pc:sldChg chg="modSp add mod ord">
        <pc:chgData name="Helene Jacot Des Combes" userId="afdba2ec-44a7-44b9-a05d-24d125759889" providerId="ADAL" clId="{153CC59F-DBF9-40B3-84AD-9547EF55BD2D}" dt="2024-11-20T09:29:42.419" v="1637" actId="122"/>
        <pc:sldMkLst>
          <pc:docMk/>
          <pc:sldMk cId="3079885766" sldId="327"/>
        </pc:sldMkLst>
        <pc:spChg chg="mod">
          <ac:chgData name="Helene Jacot Des Combes" userId="afdba2ec-44a7-44b9-a05d-24d125759889" providerId="ADAL" clId="{153CC59F-DBF9-40B3-84AD-9547EF55BD2D}" dt="2024-11-20T09:29:18.443" v="1635"/>
          <ac:spMkLst>
            <pc:docMk/>
            <pc:sldMk cId="3079885766" sldId="327"/>
            <ac:spMk id="4" creationId="{C1BA5204-63B6-1F29-66D2-ECCD6BA0C4A1}"/>
          </ac:spMkLst>
        </pc:spChg>
        <pc:spChg chg="mod">
          <ac:chgData name="Helene Jacot Des Combes" userId="afdba2ec-44a7-44b9-a05d-24d125759889" providerId="ADAL" clId="{153CC59F-DBF9-40B3-84AD-9547EF55BD2D}" dt="2024-11-20T09:29:42.419" v="1637" actId="122"/>
          <ac:spMkLst>
            <pc:docMk/>
            <pc:sldMk cId="3079885766" sldId="327"/>
            <ac:spMk id="5" creationId="{CD9D9710-9C27-D3DF-7D40-8E3508E38117}"/>
          </ac:spMkLst>
        </pc:spChg>
      </pc:sldChg>
      <pc:sldChg chg="modSp add mod ord">
        <pc:chgData name="Helene Jacot Des Combes" userId="afdba2ec-44a7-44b9-a05d-24d125759889" providerId="ADAL" clId="{153CC59F-DBF9-40B3-84AD-9547EF55BD2D}" dt="2024-11-20T09:30:36.319" v="1646" actId="1076"/>
        <pc:sldMkLst>
          <pc:docMk/>
          <pc:sldMk cId="954360599" sldId="328"/>
        </pc:sldMkLst>
        <pc:spChg chg="mod">
          <ac:chgData name="Helene Jacot Des Combes" userId="afdba2ec-44a7-44b9-a05d-24d125759889" providerId="ADAL" clId="{153CC59F-DBF9-40B3-84AD-9547EF55BD2D}" dt="2024-11-20T09:30:36.319" v="1646" actId="1076"/>
          <ac:spMkLst>
            <pc:docMk/>
            <pc:sldMk cId="954360599" sldId="328"/>
            <ac:spMk id="4" creationId="{7F4E8202-65A4-7B9E-15CD-A81EF050EA0A}"/>
          </ac:spMkLst>
        </pc:spChg>
        <pc:spChg chg="mod">
          <ac:chgData name="Helene Jacot Des Combes" userId="afdba2ec-44a7-44b9-a05d-24d125759889" providerId="ADAL" clId="{153CC59F-DBF9-40B3-84AD-9547EF55BD2D}" dt="2024-11-20T09:30:33.916" v="1645" actId="1076"/>
          <ac:spMkLst>
            <pc:docMk/>
            <pc:sldMk cId="954360599" sldId="328"/>
            <ac:spMk id="5" creationId="{418255E7-F561-E5D9-757D-77F1C8CF73F7}"/>
          </ac:spMkLst>
        </pc:spChg>
      </pc:sldChg>
      <pc:sldChg chg="addSp delSp modSp add mod">
        <pc:chgData name="Helene Jacot Des Combes" userId="afdba2ec-44a7-44b9-a05d-24d125759889" providerId="ADAL" clId="{153CC59F-DBF9-40B3-84AD-9547EF55BD2D}" dt="2024-11-20T09:32:26.740" v="1658" actId="1076"/>
        <pc:sldMkLst>
          <pc:docMk/>
          <pc:sldMk cId="2783777617" sldId="329"/>
        </pc:sldMkLst>
        <pc:spChg chg="mod">
          <ac:chgData name="Helene Jacot Des Combes" userId="afdba2ec-44a7-44b9-a05d-24d125759889" providerId="ADAL" clId="{153CC59F-DBF9-40B3-84AD-9547EF55BD2D}" dt="2024-11-20T09:31:51.018" v="1650"/>
          <ac:spMkLst>
            <pc:docMk/>
            <pc:sldMk cId="2783777617" sldId="329"/>
            <ac:spMk id="2" creationId="{A7B040F8-8CD7-DE2F-87D2-D6D21E8E3596}"/>
          </ac:spMkLst>
        </pc:spChg>
        <pc:spChg chg="mod">
          <ac:chgData name="Helene Jacot Des Combes" userId="afdba2ec-44a7-44b9-a05d-24d125759889" providerId="ADAL" clId="{153CC59F-DBF9-40B3-84AD-9547EF55BD2D}" dt="2024-11-20T09:32:19.961" v="1656" actId="20577"/>
          <ac:spMkLst>
            <pc:docMk/>
            <pc:sldMk cId="2783777617" sldId="329"/>
            <ac:spMk id="3" creationId="{20780866-4010-6E0E-318B-924D76925463}"/>
          </ac:spMkLst>
        </pc:spChg>
        <pc:picChg chg="add del mod">
          <ac:chgData name="Helene Jacot Des Combes" userId="afdba2ec-44a7-44b9-a05d-24d125759889" providerId="ADAL" clId="{153CC59F-DBF9-40B3-84AD-9547EF55BD2D}" dt="2024-11-20T09:32:16.956" v="1655" actId="478"/>
          <ac:picMkLst>
            <pc:docMk/>
            <pc:sldMk cId="2783777617" sldId="329"/>
            <ac:picMk id="4" creationId="{5DA3AD37-5315-AD28-09AC-D7799CABE016}"/>
          </ac:picMkLst>
        </pc:picChg>
        <pc:picChg chg="add del mod">
          <ac:chgData name="Helene Jacot Des Combes" userId="afdba2ec-44a7-44b9-a05d-24d125759889" providerId="ADAL" clId="{153CC59F-DBF9-40B3-84AD-9547EF55BD2D}" dt="2024-11-20T09:32:16.956" v="1655" actId="478"/>
          <ac:picMkLst>
            <pc:docMk/>
            <pc:sldMk cId="2783777617" sldId="329"/>
            <ac:picMk id="5" creationId="{1C83F7B7-68EB-84C9-096C-9675DAA6DA04}"/>
          </ac:picMkLst>
        </pc:picChg>
        <pc:picChg chg="add mod">
          <ac:chgData name="Helene Jacot Des Combes" userId="afdba2ec-44a7-44b9-a05d-24d125759889" providerId="ADAL" clId="{153CC59F-DBF9-40B3-84AD-9547EF55BD2D}" dt="2024-11-20T09:32:26.740" v="1658" actId="1076"/>
          <ac:picMkLst>
            <pc:docMk/>
            <pc:sldMk cId="2783777617" sldId="329"/>
            <ac:picMk id="6" creationId="{54AAA88C-DFE2-3D8B-56CB-95D7BD2083F7}"/>
          </ac:picMkLst>
        </pc:picChg>
        <pc:picChg chg="add mod">
          <ac:chgData name="Helene Jacot Des Combes" userId="afdba2ec-44a7-44b9-a05d-24d125759889" providerId="ADAL" clId="{153CC59F-DBF9-40B3-84AD-9547EF55BD2D}" dt="2024-11-20T09:32:26.740" v="1658" actId="1076"/>
          <ac:picMkLst>
            <pc:docMk/>
            <pc:sldMk cId="2783777617" sldId="329"/>
            <ac:picMk id="7" creationId="{9B5B5A9B-8556-E173-2EF7-273AF63637B4}"/>
          </ac:picMkLst>
        </pc:picChg>
      </pc:sldChg>
      <pc:sldChg chg="modSp add mod ord">
        <pc:chgData name="Helene Jacot Des Combes" userId="afdba2ec-44a7-44b9-a05d-24d125759889" providerId="ADAL" clId="{153CC59F-DBF9-40B3-84AD-9547EF55BD2D}" dt="2024-11-20T09:32:53.139" v="1663"/>
        <pc:sldMkLst>
          <pc:docMk/>
          <pc:sldMk cId="2965215601" sldId="330"/>
        </pc:sldMkLst>
        <pc:spChg chg="mod">
          <ac:chgData name="Helene Jacot Des Combes" userId="afdba2ec-44a7-44b9-a05d-24d125759889" providerId="ADAL" clId="{153CC59F-DBF9-40B3-84AD-9547EF55BD2D}" dt="2024-11-20T09:32:53.139" v="1663"/>
          <ac:spMkLst>
            <pc:docMk/>
            <pc:sldMk cId="2965215601" sldId="330"/>
            <ac:spMk id="3" creationId="{344124C8-2F6B-AC6E-68EE-59E258E29846}"/>
          </ac:spMkLst>
        </pc:spChg>
      </pc:sldChg>
      <pc:sldMasterChg chg="delSldLayout">
        <pc:chgData name="Helene Jacot Des Combes" userId="afdba2ec-44a7-44b9-a05d-24d125759889" providerId="ADAL" clId="{153CC59F-DBF9-40B3-84AD-9547EF55BD2D}" dt="2024-11-19T09:32:38.468" v="54" actId="47"/>
        <pc:sldMasterMkLst>
          <pc:docMk/>
          <pc:sldMasterMk cId="172609657" sldId="2147483660"/>
        </pc:sldMasterMkLst>
        <pc:sldLayoutChg chg="del">
          <pc:chgData name="Helene Jacot Des Combes" userId="afdba2ec-44a7-44b9-a05d-24d125759889" providerId="ADAL" clId="{153CC59F-DBF9-40B3-84AD-9547EF55BD2D}" dt="2024-11-19T09:32:38.468" v="54" actId="47"/>
          <pc:sldLayoutMkLst>
            <pc:docMk/>
            <pc:sldMasterMk cId="172609657" sldId="2147483660"/>
            <pc:sldLayoutMk cId="1449616067" sldId="2147483683"/>
          </pc:sldLayoutMkLst>
        </pc:sldLayoutChg>
      </pc:sldMasterChg>
    </pc:docChg>
  </pc:docChgLst>
  <pc:docChgLst>
    <pc:chgData name="Guest User" userId="S::urn:spo:anon#2d1a02f423e1a8bd531a003a288db6995bc685bb5bdf029b89d09a9c90958921::" providerId="AD" clId="Web-{BD14C81F-987E-AF6E-F3CA-87B714E44D0D}"/>
    <pc:docChg chg="addSld delSld modSld sldOrd">
      <pc:chgData name="Guest User" userId="S::urn:spo:anon#2d1a02f423e1a8bd531a003a288db6995bc685bb5bdf029b89d09a9c90958921::" providerId="AD" clId="Web-{BD14C81F-987E-AF6E-F3CA-87B714E44D0D}" dt="2024-11-19T10:27:49.330" v="263"/>
      <pc:docMkLst>
        <pc:docMk/>
      </pc:docMkLst>
      <pc:sldChg chg="addSp delSp modSp">
        <pc:chgData name="Guest User" userId="S::urn:spo:anon#2d1a02f423e1a8bd531a003a288db6995bc685bb5bdf029b89d09a9c90958921::" providerId="AD" clId="Web-{BD14C81F-987E-AF6E-F3CA-87B714E44D0D}" dt="2024-11-19T10:18:46.109" v="215"/>
        <pc:sldMkLst>
          <pc:docMk/>
          <pc:sldMk cId="3431817833" sldId="269"/>
        </pc:sldMkLst>
        <pc:spChg chg="del mod">
          <ac:chgData name="Guest User" userId="S::urn:spo:anon#2d1a02f423e1a8bd531a003a288db6995bc685bb5bdf029b89d09a9c90958921::" providerId="AD" clId="Web-{BD14C81F-987E-AF6E-F3CA-87B714E44D0D}" dt="2024-11-19T10:18:46.109" v="215"/>
          <ac:spMkLst>
            <pc:docMk/>
            <pc:sldMk cId="3431817833" sldId="269"/>
            <ac:spMk id="2" creationId="{AB3B2927-3A49-6B38-1A0C-3B3DBF886873}"/>
          </ac:spMkLst>
        </pc:spChg>
        <pc:spChg chg="mod">
          <ac:chgData name="Guest User" userId="S::urn:spo:anon#2d1a02f423e1a8bd531a003a288db6995bc685bb5bdf029b89d09a9c90958921::" providerId="AD" clId="Web-{BD14C81F-987E-AF6E-F3CA-87B714E44D0D}" dt="2024-11-19T10:17:09.621" v="182" actId="1076"/>
          <ac:spMkLst>
            <pc:docMk/>
            <pc:sldMk cId="3431817833" sldId="269"/>
            <ac:spMk id="4" creationId="{69139F87-CD07-FEBC-B928-B6C9D77D2763}"/>
          </ac:spMkLst>
        </pc:spChg>
        <pc:spChg chg="del mod">
          <ac:chgData name="Guest User" userId="S::urn:spo:anon#2d1a02f423e1a8bd531a003a288db6995bc685bb5bdf029b89d09a9c90958921::" providerId="AD" clId="Web-{BD14C81F-987E-AF6E-F3CA-87B714E44D0D}" dt="2024-11-19T10:18:43.702" v="214"/>
          <ac:spMkLst>
            <pc:docMk/>
            <pc:sldMk cId="3431817833" sldId="269"/>
            <ac:spMk id="5" creationId="{49DC01D8-D24B-6783-D593-2C6E0EAED8D8}"/>
          </ac:spMkLst>
        </pc:spChg>
        <pc:spChg chg="add mod">
          <ac:chgData name="Guest User" userId="S::urn:spo:anon#2d1a02f423e1a8bd531a003a288db6995bc685bb5bdf029b89d09a9c90958921::" providerId="AD" clId="Web-{BD14C81F-987E-AF6E-F3CA-87B714E44D0D}" dt="2024-11-19T10:18:46.109" v="215"/>
          <ac:spMkLst>
            <pc:docMk/>
            <pc:sldMk cId="3431817833" sldId="269"/>
            <ac:spMk id="6" creationId="{03310E01-1CBF-82BF-ED96-E2B9B4635AC0}"/>
          </ac:spMkLst>
        </pc:spChg>
      </pc:sldChg>
      <pc:sldChg chg="modSp">
        <pc:chgData name="Guest User" userId="S::urn:spo:anon#2d1a02f423e1a8bd531a003a288db6995bc685bb5bdf029b89d09a9c90958921::" providerId="AD" clId="Web-{BD14C81F-987E-AF6E-F3CA-87B714E44D0D}" dt="2024-11-19T10:02:22.749" v="17" actId="14100"/>
        <pc:sldMkLst>
          <pc:docMk/>
          <pc:sldMk cId="195700870" sldId="271"/>
        </pc:sldMkLst>
        <pc:grpChg chg="mod">
          <ac:chgData name="Guest User" userId="S::urn:spo:anon#2d1a02f423e1a8bd531a003a288db6995bc685bb5bdf029b89d09a9c90958921::" providerId="AD" clId="Web-{BD14C81F-987E-AF6E-F3CA-87B714E44D0D}" dt="2024-11-19T10:02:22.749" v="17" actId="14100"/>
          <ac:grpSpMkLst>
            <pc:docMk/>
            <pc:sldMk cId="195700870" sldId="271"/>
            <ac:grpSpMk id="11" creationId="{6D265C6C-5691-AB77-DFF5-56D3E3E579CC}"/>
          </ac:grpSpMkLst>
        </pc:grpChg>
      </pc:sldChg>
      <pc:sldChg chg="addSp modSp">
        <pc:chgData name="Guest User" userId="S::urn:spo:anon#2d1a02f423e1a8bd531a003a288db6995bc685bb5bdf029b89d09a9c90958921::" providerId="AD" clId="Web-{BD14C81F-987E-AF6E-F3CA-87B714E44D0D}" dt="2024-11-19T10:14:32.272" v="160" actId="20577"/>
        <pc:sldMkLst>
          <pc:docMk/>
          <pc:sldMk cId="1185858809" sldId="273"/>
        </pc:sldMkLst>
        <pc:spChg chg="mod">
          <ac:chgData name="Guest User" userId="S::urn:spo:anon#2d1a02f423e1a8bd531a003a288db6995bc685bb5bdf029b89d09a9c90958921::" providerId="AD" clId="Web-{BD14C81F-987E-AF6E-F3CA-87B714E44D0D}" dt="2024-11-19T10:14:32.272" v="160" actId="20577"/>
          <ac:spMkLst>
            <pc:docMk/>
            <pc:sldMk cId="1185858809" sldId="273"/>
            <ac:spMk id="2" creationId="{03E191DA-F463-9536-C464-22B9703CD48F}"/>
          </ac:spMkLst>
        </pc:spChg>
        <pc:picChg chg="add mod">
          <ac:chgData name="Guest User" userId="S::urn:spo:anon#2d1a02f423e1a8bd531a003a288db6995bc685bb5bdf029b89d09a9c90958921::" providerId="AD" clId="Web-{BD14C81F-987E-AF6E-F3CA-87B714E44D0D}" dt="2024-11-19T10:14:16.271" v="157" actId="1076"/>
          <ac:picMkLst>
            <pc:docMk/>
            <pc:sldMk cId="1185858809" sldId="273"/>
            <ac:picMk id="3" creationId="{56796CF1-D9EB-CF9E-5D27-989F4309A614}"/>
          </ac:picMkLst>
        </pc:picChg>
        <pc:picChg chg="mod">
          <ac:chgData name="Guest User" userId="S::urn:spo:anon#2d1a02f423e1a8bd531a003a288db6995bc685bb5bdf029b89d09a9c90958921::" providerId="AD" clId="Web-{BD14C81F-987E-AF6E-F3CA-87B714E44D0D}" dt="2024-11-19T10:14:17.646" v="158" actId="1076"/>
          <ac:picMkLst>
            <pc:docMk/>
            <pc:sldMk cId="1185858809" sldId="273"/>
            <ac:picMk id="6" creationId="{3017837A-4B41-5FD7-A1ED-0FB0CA097382}"/>
          </ac:picMkLst>
        </pc:picChg>
        <pc:picChg chg="mod">
          <ac:chgData name="Guest User" userId="S::urn:spo:anon#2d1a02f423e1a8bd531a003a288db6995bc685bb5bdf029b89d09a9c90958921::" providerId="AD" clId="Web-{BD14C81F-987E-AF6E-F3CA-87B714E44D0D}" dt="2024-11-19T10:14:19.412" v="159" actId="1076"/>
          <ac:picMkLst>
            <pc:docMk/>
            <pc:sldMk cId="1185858809" sldId="273"/>
            <ac:picMk id="7" creationId="{4729C8D0-DDA5-0C5C-F89D-75E1DEEC3020}"/>
          </ac:picMkLst>
        </pc:picChg>
      </pc:sldChg>
      <pc:sldChg chg="addSp delSp modSp del">
        <pc:chgData name="Guest User" userId="S::urn:spo:anon#2d1a02f423e1a8bd531a003a288db6995bc685bb5bdf029b89d09a9c90958921::" providerId="AD" clId="Web-{BD14C81F-987E-AF6E-F3CA-87B714E44D0D}" dt="2024-11-19T10:21:30.771" v="241"/>
        <pc:sldMkLst>
          <pc:docMk/>
          <pc:sldMk cId="3146242421" sldId="274"/>
        </pc:sldMkLst>
        <pc:picChg chg="add del mod">
          <ac:chgData name="Guest User" userId="S::urn:spo:anon#2d1a02f423e1a8bd531a003a288db6995bc685bb5bdf029b89d09a9c90958921::" providerId="AD" clId="Web-{BD14C81F-987E-AF6E-F3CA-87B714E44D0D}" dt="2024-11-19T10:00:26.964" v="2"/>
          <ac:picMkLst>
            <pc:docMk/>
            <pc:sldMk cId="3146242421" sldId="274"/>
            <ac:picMk id="2" creationId="{668D2AD4-9B68-C1DD-D791-3FD58817D9D1}"/>
          </ac:picMkLst>
        </pc:picChg>
      </pc:sldChg>
      <pc:sldChg chg="addSp delSp modSp">
        <pc:chgData name="Guest User" userId="S::urn:spo:anon#2d1a02f423e1a8bd531a003a288db6995bc685bb5bdf029b89d09a9c90958921::" providerId="AD" clId="Web-{BD14C81F-987E-AF6E-F3CA-87B714E44D0D}" dt="2024-11-19T10:27:28.455" v="259"/>
        <pc:sldMkLst>
          <pc:docMk/>
          <pc:sldMk cId="3028832597" sldId="276"/>
        </pc:sldMkLst>
        <pc:spChg chg="del">
          <ac:chgData name="Guest User" userId="S::urn:spo:anon#2d1a02f423e1a8bd531a003a288db6995bc685bb5bdf029b89d09a9c90958921::" providerId="AD" clId="Web-{BD14C81F-987E-AF6E-F3CA-87B714E44D0D}" dt="2024-11-19T10:05:40.365" v="46"/>
          <ac:spMkLst>
            <pc:docMk/>
            <pc:sldMk cId="3028832597" sldId="276"/>
            <ac:spMk id="2" creationId="{42ACB24B-511C-243D-F4FF-F7272A553D81}"/>
          </ac:spMkLst>
        </pc:spChg>
        <pc:spChg chg="del">
          <ac:chgData name="Guest User" userId="S::urn:spo:anon#2d1a02f423e1a8bd531a003a288db6995bc685bb5bdf029b89d09a9c90958921::" providerId="AD" clId="Web-{BD14C81F-987E-AF6E-F3CA-87B714E44D0D}" dt="2024-11-19T10:05:41.818" v="47"/>
          <ac:spMkLst>
            <pc:docMk/>
            <pc:sldMk cId="3028832597" sldId="276"/>
            <ac:spMk id="3" creationId="{8E22AE8F-F9CC-92F6-BCE4-A5B14696C133}"/>
          </ac:spMkLst>
        </pc:spChg>
        <pc:picChg chg="add mod">
          <ac:chgData name="Guest User" userId="S::urn:spo:anon#2d1a02f423e1a8bd531a003a288db6995bc685bb5bdf029b89d09a9c90958921::" providerId="AD" clId="Web-{BD14C81F-987E-AF6E-F3CA-87B714E44D0D}" dt="2024-11-19T10:05:43.771" v="48" actId="1076"/>
          <ac:picMkLst>
            <pc:docMk/>
            <pc:sldMk cId="3028832597" sldId="276"/>
            <ac:picMk id="4" creationId="{B6F6512C-C628-E6E5-1CEF-A42500B825A6}"/>
          </ac:picMkLst>
        </pc:picChg>
        <pc:picChg chg="add mod">
          <ac:chgData name="Guest User" userId="S::urn:spo:anon#2d1a02f423e1a8bd531a003a288db6995bc685bb5bdf029b89d09a9c90958921::" providerId="AD" clId="Web-{BD14C81F-987E-AF6E-F3CA-87B714E44D0D}" dt="2024-11-19T10:06:09.475" v="52" actId="1076"/>
          <ac:picMkLst>
            <pc:docMk/>
            <pc:sldMk cId="3028832597" sldId="276"/>
            <ac:picMk id="5" creationId="{7C588A9B-568D-1898-C519-8E54E3B01296}"/>
          </ac:picMkLst>
        </pc:picChg>
        <pc:picChg chg="add">
          <ac:chgData name="Guest User" userId="S::urn:spo:anon#2d1a02f423e1a8bd531a003a288db6995bc685bb5bdf029b89d09a9c90958921::" providerId="AD" clId="Web-{BD14C81F-987E-AF6E-F3CA-87B714E44D0D}" dt="2024-11-19T10:25:42.514" v="246"/>
          <ac:picMkLst>
            <pc:docMk/>
            <pc:sldMk cId="3028832597" sldId="276"/>
            <ac:picMk id="7" creationId="{0FDCEF05-A822-0812-1270-E1510F33BE74}"/>
          </ac:picMkLst>
        </pc:picChg>
        <pc:picChg chg="add">
          <ac:chgData name="Guest User" userId="S::urn:spo:anon#2d1a02f423e1a8bd531a003a288db6995bc685bb5bdf029b89d09a9c90958921::" providerId="AD" clId="Web-{BD14C81F-987E-AF6E-F3CA-87B714E44D0D}" dt="2024-11-19T10:27:28.455" v="259"/>
          <ac:picMkLst>
            <pc:docMk/>
            <pc:sldMk cId="3028832597" sldId="276"/>
            <ac:picMk id="11" creationId="{56C582EE-EE9E-22BD-6B7D-AC4E925B4D05}"/>
          </ac:picMkLst>
        </pc:picChg>
      </pc:sldChg>
      <pc:sldChg chg="addSp modSp">
        <pc:chgData name="Guest User" userId="S::urn:spo:anon#2d1a02f423e1a8bd531a003a288db6995bc685bb5bdf029b89d09a9c90958921::" providerId="AD" clId="Web-{BD14C81F-987E-AF6E-F3CA-87B714E44D0D}" dt="2024-11-19T10:06:40.586" v="56" actId="1076"/>
        <pc:sldMkLst>
          <pc:docMk/>
          <pc:sldMk cId="53948836" sldId="277"/>
        </pc:sldMkLst>
        <pc:picChg chg="add mod">
          <ac:chgData name="Guest User" userId="S::urn:spo:anon#2d1a02f423e1a8bd531a003a288db6995bc685bb5bdf029b89d09a9c90958921::" providerId="AD" clId="Web-{BD14C81F-987E-AF6E-F3CA-87B714E44D0D}" dt="2024-11-19T10:06:40.586" v="56" actId="1076"/>
          <ac:picMkLst>
            <pc:docMk/>
            <pc:sldMk cId="53948836" sldId="277"/>
            <ac:picMk id="4" creationId="{0778805A-6BA4-FD72-F291-E22176DE47EA}"/>
          </ac:picMkLst>
        </pc:picChg>
      </pc:sldChg>
      <pc:sldChg chg="addSp modSp">
        <pc:chgData name="Guest User" userId="S::urn:spo:anon#2d1a02f423e1a8bd531a003a288db6995bc685bb5bdf029b89d09a9c90958921::" providerId="AD" clId="Web-{BD14C81F-987E-AF6E-F3CA-87B714E44D0D}" dt="2024-11-19T10:07:17.931" v="61" actId="14100"/>
        <pc:sldMkLst>
          <pc:docMk/>
          <pc:sldMk cId="1691435789" sldId="278"/>
        </pc:sldMkLst>
        <pc:picChg chg="add mod">
          <ac:chgData name="Guest User" userId="S::urn:spo:anon#2d1a02f423e1a8bd531a003a288db6995bc685bb5bdf029b89d09a9c90958921::" providerId="AD" clId="Web-{BD14C81F-987E-AF6E-F3CA-87B714E44D0D}" dt="2024-11-19T10:07:17.931" v="61" actId="14100"/>
          <ac:picMkLst>
            <pc:docMk/>
            <pc:sldMk cId="1691435789" sldId="278"/>
            <ac:picMk id="4" creationId="{B67F6724-7757-12B0-AC26-03D8A5531E3A}"/>
          </ac:picMkLst>
        </pc:picChg>
      </pc:sldChg>
      <pc:sldChg chg="addSp modSp">
        <pc:chgData name="Guest User" userId="S::urn:spo:anon#2d1a02f423e1a8bd531a003a288db6995bc685bb5bdf029b89d09a9c90958921::" providerId="AD" clId="Web-{BD14C81F-987E-AF6E-F3CA-87B714E44D0D}" dt="2024-11-19T10:07:52.088" v="65" actId="1076"/>
        <pc:sldMkLst>
          <pc:docMk/>
          <pc:sldMk cId="4063624238" sldId="279"/>
        </pc:sldMkLst>
        <pc:picChg chg="add mod">
          <ac:chgData name="Guest User" userId="S::urn:spo:anon#2d1a02f423e1a8bd531a003a288db6995bc685bb5bdf029b89d09a9c90958921::" providerId="AD" clId="Web-{BD14C81F-987E-AF6E-F3CA-87B714E44D0D}" dt="2024-11-19T10:07:52.088" v="65" actId="1076"/>
          <ac:picMkLst>
            <pc:docMk/>
            <pc:sldMk cId="4063624238" sldId="279"/>
            <ac:picMk id="4" creationId="{2F6C4206-A773-FD2D-A09D-3911EDDCCDFD}"/>
          </ac:picMkLst>
        </pc:picChg>
      </pc:sldChg>
      <pc:sldChg chg="addSp modSp">
        <pc:chgData name="Guest User" userId="S::urn:spo:anon#2d1a02f423e1a8bd531a003a288db6995bc685bb5bdf029b89d09a9c90958921::" providerId="AD" clId="Web-{BD14C81F-987E-AF6E-F3CA-87B714E44D0D}" dt="2024-11-19T10:08:27.527" v="70" actId="1076"/>
        <pc:sldMkLst>
          <pc:docMk/>
          <pc:sldMk cId="1048056293" sldId="280"/>
        </pc:sldMkLst>
        <pc:picChg chg="add mod">
          <ac:chgData name="Guest User" userId="S::urn:spo:anon#2d1a02f423e1a8bd531a003a288db6995bc685bb5bdf029b89d09a9c90958921::" providerId="AD" clId="Web-{BD14C81F-987E-AF6E-F3CA-87B714E44D0D}" dt="2024-11-19T10:08:27.527" v="70" actId="1076"/>
          <ac:picMkLst>
            <pc:docMk/>
            <pc:sldMk cId="1048056293" sldId="280"/>
            <ac:picMk id="4" creationId="{915705BB-233E-F8D2-010A-B13FB9EA8059}"/>
          </ac:picMkLst>
        </pc:picChg>
      </pc:sldChg>
      <pc:sldChg chg="addSp delSp modSp">
        <pc:chgData name="Guest User" userId="S::urn:spo:anon#2d1a02f423e1a8bd531a003a288db6995bc685bb5bdf029b89d09a9c90958921::" providerId="AD" clId="Web-{BD14C81F-987E-AF6E-F3CA-87B714E44D0D}" dt="2024-11-19T10:08:59.057" v="75"/>
        <pc:sldMkLst>
          <pc:docMk/>
          <pc:sldMk cId="1837931452" sldId="281"/>
        </pc:sldMkLst>
        <pc:spChg chg="del">
          <ac:chgData name="Guest User" userId="S::urn:spo:anon#2d1a02f423e1a8bd531a003a288db6995bc685bb5bdf029b89d09a9c90958921::" providerId="AD" clId="Web-{BD14C81F-987E-AF6E-F3CA-87B714E44D0D}" dt="2024-11-19T10:08:59.057" v="75"/>
          <ac:spMkLst>
            <pc:docMk/>
            <pc:sldMk cId="1837931452" sldId="281"/>
            <ac:spMk id="3" creationId="{A6EFA6FE-8127-F205-380D-99144C831A02}"/>
          </ac:spMkLst>
        </pc:spChg>
        <pc:picChg chg="add mod">
          <ac:chgData name="Guest User" userId="S::urn:spo:anon#2d1a02f423e1a8bd531a003a288db6995bc685bb5bdf029b89d09a9c90958921::" providerId="AD" clId="Web-{BD14C81F-987E-AF6E-F3CA-87B714E44D0D}" dt="2024-11-19T10:08:57.276" v="74" actId="1076"/>
          <ac:picMkLst>
            <pc:docMk/>
            <pc:sldMk cId="1837931452" sldId="281"/>
            <ac:picMk id="4" creationId="{CC00D4DF-F53F-43B6-9DC3-FB97049C0D18}"/>
          </ac:picMkLst>
        </pc:picChg>
      </pc:sldChg>
      <pc:sldChg chg="addSp delSp modSp new">
        <pc:chgData name="Guest User" userId="S::urn:spo:anon#2d1a02f423e1a8bd531a003a288db6995bc685bb5bdf029b89d09a9c90958921::" providerId="AD" clId="Web-{BD14C81F-987E-AF6E-F3CA-87B714E44D0D}" dt="2024-11-19T10:27:22.626" v="258"/>
        <pc:sldMkLst>
          <pc:docMk/>
          <pc:sldMk cId="3961078466" sldId="282"/>
        </pc:sldMkLst>
        <pc:spChg chg="del">
          <ac:chgData name="Guest User" userId="S::urn:spo:anon#2d1a02f423e1a8bd531a003a288db6995bc685bb5bdf029b89d09a9c90958921::" providerId="AD" clId="Web-{BD14C81F-987E-AF6E-F3CA-87B714E44D0D}" dt="2024-11-19T10:04:59.707" v="40"/>
          <ac:spMkLst>
            <pc:docMk/>
            <pc:sldMk cId="3961078466" sldId="282"/>
            <ac:spMk id="4" creationId="{D7659A8E-57C4-2827-564A-2F6D4021BB62}"/>
          </ac:spMkLst>
        </pc:spChg>
        <pc:spChg chg="del">
          <ac:chgData name="Guest User" userId="S::urn:spo:anon#2d1a02f423e1a8bd531a003a288db6995bc685bb5bdf029b89d09a9c90958921::" providerId="AD" clId="Web-{BD14C81F-987E-AF6E-F3CA-87B714E44D0D}" dt="2024-11-19T10:26:00.983" v="247"/>
          <ac:spMkLst>
            <pc:docMk/>
            <pc:sldMk cId="3961078466" sldId="282"/>
            <ac:spMk id="5" creationId="{DBEB2EF3-4BAA-3B00-6033-BACDD9A22352}"/>
          </ac:spMkLst>
        </pc:spChg>
        <pc:spChg chg="del">
          <ac:chgData name="Guest User" userId="S::urn:spo:anon#2d1a02f423e1a8bd531a003a288db6995bc685bb5bdf029b89d09a9c90958921::" providerId="AD" clId="Web-{BD14C81F-987E-AF6E-F3CA-87B714E44D0D}" dt="2024-11-19T10:26:08.374" v="249"/>
          <ac:spMkLst>
            <pc:docMk/>
            <pc:sldMk cId="3961078466" sldId="282"/>
            <ac:spMk id="6" creationId="{C1605C99-30E2-DB46-AF91-98BDF8FE1DFC}"/>
          </ac:spMkLst>
        </pc:spChg>
        <pc:spChg chg="del">
          <ac:chgData name="Guest User" userId="S::urn:spo:anon#2d1a02f423e1a8bd531a003a288db6995bc685bb5bdf029b89d09a9c90958921::" providerId="AD" clId="Web-{BD14C81F-987E-AF6E-F3CA-87B714E44D0D}" dt="2024-11-19T10:26:04.014" v="248"/>
          <ac:spMkLst>
            <pc:docMk/>
            <pc:sldMk cId="3961078466" sldId="282"/>
            <ac:spMk id="7" creationId="{82407514-F60D-F5F9-CFF1-68DD00C8169D}"/>
          </ac:spMkLst>
        </pc:spChg>
        <pc:picChg chg="add mod ord">
          <ac:chgData name="Guest User" userId="S::urn:spo:anon#2d1a02f423e1a8bd531a003a288db6995bc685bb5bdf029b89d09a9c90958921::" providerId="AD" clId="Web-{BD14C81F-987E-AF6E-F3CA-87B714E44D0D}" dt="2024-11-19T10:05:12.051" v="43" actId="1076"/>
          <ac:picMkLst>
            <pc:docMk/>
            <pc:sldMk cId="3961078466" sldId="282"/>
            <ac:picMk id="8" creationId="{D6CF618F-B720-E698-7C13-D3A346D58119}"/>
          </ac:picMkLst>
        </pc:picChg>
        <pc:picChg chg="add">
          <ac:chgData name="Guest User" userId="S::urn:spo:anon#2d1a02f423e1a8bd531a003a288db6995bc685bb5bdf029b89d09a9c90958921::" providerId="AD" clId="Web-{BD14C81F-987E-AF6E-F3CA-87B714E44D0D}" dt="2024-11-19T10:26:11.311" v="250"/>
          <ac:picMkLst>
            <pc:docMk/>
            <pc:sldMk cId="3961078466" sldId="282"/>
            <ac:picMk id="10" creationId="{2623C38A-15F8-FCED-400A-DB2393CC4ECF}"/>
          </ac:picMkLst>
        </pc:picChg>
        <pc:picChg chg="add">
          <ac:chgData name="Guest User" userId="S::urn:spo:anon#2d1a02f423e1a8bd531a003a288db6995bc685bb5bdf029b89d09a9c90958921::" providerId="AD" clId="Web-{BD14C81F-987E-AF6E-F3CA-87B714E44D0D}" dt="2024-11-19T10:27:22.626" v="258"/>
          <ac:picMkLst>
            <pc:docMk/>
            <pc:sldMk cId="3961078466" sldId="282"/>
            <ac:picMk id="12" creationId="{DB91FF9C-2564-9E5E-9BC9-75679C836858}"/>
          </ac:picMkLst>
        </pc:picChg>
      </pc:sldChg>
      <pc:sldChg chg="addSp delSp modSp new">
        <pc:chgData name="Guest User" userId="S::urn:spo:anon#2d1a02f423e1a8bd531a003a288db6995bc685bb5bdf029b89d09a9c90958921::" providerId="AD" clId="Web-{BD14C81F-987E-AF6E-F3CA-87B714E44D0D}" dt="2024-11-19T10:27:17.454" v="257"/>
        <pc:sldMkLst>
          <pc:docMk/>
          <pc:sldMk cId="1513650893" sldId="283"/>
        </pc:sldMkLst>
        <pc:spChg chg="del">
          <ac:chgData name="Guest User" userId="S::urn:spo:anon#2d1a02f423e1a8bd531a003a288db6995bc685bb5bdf029b89d09a9c90958921::" providerId="AD" clId="Web-{BD14C81F-987E-AF6E-F3CA-87B714E44D0D}" dt="2024-11-19T10:04:25.941" v="35"/>
          <ac:spMkLst>
            <pc:docMk/>
            <pc:sldMk cId="1513650893" sldId="283"/>
            <ac:spMk id="2" creationId="{82FCB476-BDED-B9C2-7EE8-79A70C9E60BA}"/>
          </ac:spMkLst>
        </pc:spChg>
        <pc:spChg chg="del">
          <ac:chgData name="Guest User" userId="S::urn:spo:anon#2d1a02f423e1a8bd531a003a288db6995bc685bb5bdf029b89d09a9c90958921::" providerId="AD" clId="Web-{BD14C81F-987E-AF6E-F3CA-87B714E44D0D}" dt="2024-11-19T10:04:27.659" v="36"/>
          <ac:spMkLst>
            <pc:docMk/>
            <pc:sldMk cId="1513650893" sldId="283"/>
            <ac:spMk id="3" creationId="{C670368A-2187-51AB-2D55-300943A11B74}"/>
          </ac:spMkLst>
        </pc:spChg>
        <pc:spChg chg="del">
          <ac:chgData name="Guest User" userId="S::urn:spo:anon#2d1a02f423e1a8bd531a003a288db6995bc685bb5bdf029b89d09a9c90958921::" providerId="AD" clId="Web-{BD14C81F-987E-AF6E-F3CA-87B714E44D0D}" dt="2024-11-19T10:00:36.136" v="4"/>
          <ac:spMkLst>
            <pc:docMk/>
            <pc:sldMk cId="1513650893" sldId="283"/>
            <ac:spMk id="4" creationId="{54A74656-8F01-85EB-9215-BB89C22F95CD}"/>
          </ac:spMkLst>
        </pc:spChg>
        <pc:spChg chg="del">
          <ac:chgData name="Guest User" userId="S::urn:spo:anon#2d1a02f423e1a8bd531a003a288db6995bc685bb5bdf029b89d09a9c90958921::" providerId="AD" clId="Web-{BD14C81F-987E-AF6E-F3CA-87B714E44D0D}" dt="2024-11-19T10:03:39.142" v="25"/>
          <ac:spMkLst>
            <pc:docMk/>
            <pc:sldMk cId="1513650893" sldId="283"/>
            <ac:spMk id="5" creationId="{3243E756-AA3D-35DC-640C-22B54348545E}"/>
          </ac:spMkLst>
        </pc:spChg>
        <pc:spChg chg="del">
          <ac:chgData name="Guest User" userId="S::urn:spo:anon#2d1a02f423e1a8bd531a003a288db6995bc685bb5bdf029b89d09a9c90958921::" providerId="AD" clId="Web-{BD14C81F-987E-AF6E-F3CA-87B714E44D0D}" dt="2024-11-19T10:04:12.596" v="32"/>
          <ac:spMkLst>
            <pc:docMk/>
            <pc:sldMk cId="1513650893" sldId="283"/>
            <ac:spMk id="6" creationId="{587DC5C4-8682-248C-E54E-F4650DE5A54C}"/>
          </ac:spMkLst>
        </pc:spChg>
        <pc:spChg chg="del">
          <ac:chgData name="Guest User" userId="S::urn:spo:anon#2d1a02f423e1a8bd531a003a288db6995bc685bb5bdf029b89d09a9c90958921::" providerId="AD" clId="Web-{BD14C81F-987E-AF6E-F3CA-87B714E44D0D}" dt="2024-11-19T10:04:11.393" v="31"/>
          <ac:spMkLst>
            <pc:docMk/>
            <pc:sldMk cId="1513650893" sldId="283"/>
            <ac:spMk id="7" creationId="{46429895-0421-550B-FAF6-F8B46A5C9BAB}"/>
          </ac:spMkLst>
        </pc:spChg>
        <pc:spChg chg="add del mod">
          <ac:chgData name="Guest User" userId="S::urn:spo:anon#2d1a02f423e1a8bd531a003a288db6995bc685bb5bdf029b89d09a9c90958921::" providerId="AD" clId="Web-{BD14C81F-987E-AF6E-F3CA-87B714E44D0D}" dt="2024-11-19T10:04:15.112" v="33"/>
          <ac:spMkLst>
            <pc:docMk/>
            <pc:sldMk cId="1513650893" sldId="283"/>
            <ac:spMk id="10" creationId="{7EAE3474-875B-15B6-4959-3028387B638B}"/>
          </ac:spMkLst>
        </pc:spChg>
        <pc:picChg chg="add del mod ord">
          <ac:chgData name="Guest User" userId="S::urn:spo:anon#2d1a02f423e1a8bd531a003a288db6995bc685bb5bdf029b89d09a9c90958921::" providerId="AD" clId="Web-{BD14C81F-987E-AF6E-F3CA-87B714E44D0D}" dt="2024-11-19T10:00:39.870" v="5"/>
          <ac:picMkLst>
            <pc:docMk/>
            <pc:sldMk cId="1513650893" sldId="283"/>
            <ac:picMk id="8" creationId="{AA776962-3579-08A9-FA7D-EF34D5DEAE93}"/>
          </ac:picMkLst>
        </pc:picChg>
        <pc:picChg chg="add mod ord">
          <ac:chgData name="Guest User" userId="S::urn:spo:anon#2d1a02f423e1a8bd531a003a288db6995bc685bb5bdf029b89d09a9c90958921::" providerId="AD" clId="Web-{BD14C81F-987E-AF6E-F3CA-87B714E44D0D}" dt="2024-11-19T10:04:30.284" v="37" actId="1076"/>
          <ac:picMkLst>
            <pc:docMk/>
            <pc:sldMk cId="1513650893" sldId="283"/>
            <ac:picMk id="11" creationId="{C0460EA9-D3D0-D808-8CEE-B9EB1C7D08B0}"/>
          </ac:picMkLst>
        </pc:picChg>
        <pc:picChg chg="add">
          <ac:chgData name="Guest User" userId="S::urn:spo:anon#2d1a02f423e1a8bd531a003a288db6995bc685bb5bdf029b89d09a9c90958921::" providerId="AD" clId="Web-{BD14C81F-987E-AF6E-F3CA-87B714E44D0D}" dt="2024-11-19T10:26:19.562" v="251"/>
          <ac:picMkLst>
            <pc:docMk/>
            <pc:sldMk cId="1513650893" sldId="283"/>
            <ac:picMk id="13" creationId="{0D1F9F87-FA37-E17E-EDD7-0813E97485EA}"/>
          </ac:picMkLst>
        </pc:picChg>
        <pc:picChg chg="add">
          <ac:chgData name="Guest User" userId="S::urn:spo:anon#2d1a02f423e1a8bd531a003a288db6995bc685bb5bdf029b89d09a9c90958921::" providerId="AD" clId="Web-{BD14C81F-987E-AF6E-F3CA-87B714E44D0D}" dt="2024-11-19T10:27:17.454" v="257"/>
          <ac:picMkLst>
            <pc:docMk/>
            <pc:sldMk cId="1513650893" sldId="283"/>
            <ac:picMk id="15" creationId="{A3F76972-F836-3959-1DEC-AB142DE9EC44}"/>
          </ac:picMkLst>
        </pc:picChg>
      </pc:sldChg>
      <pc:sldChg chg="addSp delSp modSp new">
        <pc:chgData name="Guest User" userId="S::urn:spo:anon#2d1a02f423e1a8bd531a003a288db6995bc685bb5bdf029b89d09a9c90958921::" providerId="AD" clId="Web-{BD14C81F-987E-AF6E-F3CA-87B714E44D0D}" dt="2024-11-19T10:27:13.329" v="256"/>
        <pc:sldMkLst>
          <pc:docMk/>
          <pc:sldMk cId="2946901114" sldId="284"/>
        </pc:sldMkLst>
        <pc:spChg chg="del">
          <ac:chgData name="Guest User" userId="S::urn:spo:anon#2d1a02f423e1a8bd531a003a288db6995bc685bb5bdf029b89d09a9c90958921::" providerId="AD" clId="Web-{BD14C81F-987E-AF6E-F3CA-87B714E44D0D}" dt="2024-11-19T10:03:22.142" v="24"/>
          <ac:spMkLst>
            <pc:docMk/>
            <pc:sldMk cId="2946901114" sldId="284"/>
            <ac:spMk id="2" creationId="{A599C118-D176-3623-96D6-7AD161D693A1}"/>
          </ac:spMkLst>
        </pc:spChg>
        <pc:spChg chg="del">
          <ac:chgData name="Guest User" userId="S::urn:spo:anon#2d1a02f423e1a8bd531a003a288db6995bc685bb5bdf029b89d09a9c90958921::" providerId="AD" clId="Web-{BD14C81F-987E-AF6E-F3CA-87B714E44D0D}" dt="2024-11-19T10:03:18.735" v="23"/>
          <ac:spMkLst>
            <pc:docMk/>
            <pc:sldMk cId="2946901114" sldId="284"/>
            <ac:spMk id="3" creationId="{3AB28066-6032-B370-AA21-F6C734F35FC7}"/>
          </ac:spMkLst>
        </pc:spChg>
        <pc:spChg chg="del">
          <ac:chgData name="Guest User" userId="S::urn:spo:anon#2d1a02f423e1a8bd531a003a288db6995bc685bb5bdf029b89d09a9c90958921::" providerId="AD" clId="Web-{BD14C81F-987E-AF6E-F3CA-87B714E44D0D}" dt="2024-11-19T10:00:56.309" v="7"/>
          <ac:spMkLst>
            <pc:docMk/>
            <pc:sldMk cId="2946901114" sldId="284"/>
            <ac:spMk id="4" creationId="{C217C878-F523-0231-BFA3-C747F57D6E3C}"/>
          </ac:spMkLst>
        </pc:spChg>
        <pc:spChg chg="del">
          <ac:chgData name="Guest User" userId="S::urn:spo:anon#2d1a02f423e1a8bd531a003a288db6995bc685bb5bdf029b89d09a9c90958921::" providerId="AD" clId="Web-{BD14C81F-987E-AF6E-F3CA-87B714E44D0D}" dt="2024-11-19T10:03:06.110" v="20"/>
          <ac:spMkLst>
            <pc:docMk/>
            <pc:sldMk cId="2946901114" sldId="284"/>
            <ac:spMk id="5" creationId="{E9A476A8-A110-7E64-CCFC-C4A761D3EC96}"/>
          </ac:spMkLst>
        </pc:spChg>
        <pc:spChg chg="del">
          <ac:chgData name="Guest User" userId="S::urn:spo:anon#2d1a02f423e1a8bd531a003a288db6995bc685bb5bdf029b89d09a9c90958921::" providerId="AD" clId="Web-{BD14C81F-987E-AF6E-F3CA-87B714E44D0D}" dt="2024-11-19T10:03:08.922" v="21"/>
          <ac:spMkLst>
            <pc:docMk/>
            <pc:sldMk cId="2946901114" sldId="284"/>
            <ac:spMk id="6" creationId="{EF27C31F-20CF-C7AA-10F6-F2B46AB73709}"/>
          </ac:spMkLst>
        </pc:spChg>
        <pc:spChg chg="del">
          <ac:chgData name="Guest User" userId="S::urn:spo:anon#2d1a02f423e1a8bd531a003a288db6995bc685bb5bdf029b89d09a9c90958921::" providerId="AD" clId="Web-{BD14C81F-987E-AF6E-F3CA-87B714E44D0D}" dt="2024-11-19T10:03:10.688" v="22"/>
          <ac:spMkLst>
            <pc:docMk/>
            <pc:sldMk cId="2946901114" sldId="284"/>
            <ac:spMk id="7" creationId="{8561AE2C-7520-CD32-6692-9ECB028F85C9}"/>
          </ac:spMkLst>
        </pc:spChg>
        <pc:picChg chg="add mod ord">
          <ac:chgData name="Guest User" userId="S::urn:spo:anon#2d1a02f423e1a8bd531a003a288db6995bc685bb5bdf029b89d09a9c90958921::" providerId="AD" clId="Web-{BD14C81F-987E-AF6E-F3CA-87B714E44D0D}" dt="2024-11-19T10:01:13.512" v="11" actId="14100"/>
          <ac:picMkLst>
            <pc:docMk/>
            <pc:sldMk cId="2946901114" sldId="284"/>
            <ac:picMk id="8" creationId="{70E7F2C9-7A7E-E148-D1EF-F65E58D346D8}"/>
          </ac:picMkLst>
        </pc:picChg>
        <pc:picChg chg="add del">
          <ac:chgData name="Guest User" userId="S::urn:spo:anon#2d1a02f423e1a8bd531a003a288db6995bc685bb5bdf029b89d09a9c90958921::" providerId="AD" clId="Web-{BD14C81F-987E-AF6E-F3CA-87B714E44D0D}" dt="2024-11-19T10:04:37.878" v="38"/>
          <ac:picMkLst>
            <pc:docMk/>
            <pc:sldMk cId="2946901114" sldId="284"/>
            <ac:picMk id="10" creationId="{DC857428-56EE-0427-6680-E3C28C070F73}"/>
          </ac:picMkLst>
        </pc:picChg>
        <pc:picChg chg="add del">
          <ac:chgData name="Guest User" userId="S::urn:spo:anon#2d1a02f423e1a8bd531a003a288db6995bc685bb5bdf029b89d09a9c90958921::" providerId="AD" clId="Web-{BD14C81F-987E-AF6E-F3CA-87B714E44D0D}" dt="2024-11-19T10:04:39.597" v="39"/>
          <ac:picMkLst>
            <pc:docMk/>
            <pc:sldMk cId="2946901114" sldId="284"/>
            <ac:picMk id="12" creationId="{11033E74-CF35-85ED-EE2D-D386BB6FE9B3}"/>
          </ac:picMkLst>
        </pc:picChg>
        <pc:picChg chg="add">
          <ac:chgData name="Guest User" userId="S::urn:spo:anon#2d1a02f423e1a8bd531a003a288db6995bc685bb5bdf029b89d09a9c90958921::" providerId="AD" clId="Web-{BD14C81F-987E-AF6E-F3CA-87B714E44D0D}" dt="2024-11-19T10:26:24.437" v="252"/>
          <ac:picMkLst>
            <pc:docMk/>
            <pc:sldMk cId="2946901114" sldId="284"/>
            <ac:picMk id="14" creationId="{82ABAD03-3761-2421-9C42-73C900253F22}"/>
          </ac:picMkLst>
        </pc:picChg>
        <pc:picChg chg="add">
          <ac:chgData name="Guest User" userId="S::urn:spo:anon#2d1a02f423e1a8bd531a003a288db6995bc685bb5bdf029b89d09a9c90958921::" providerId="AD" clId="Web-{BD14C81F-987E-AF6E-F3CA-87B714E44D0D}" dt="2024-11-19T10:27:13.329" v="256"/>
          <ac:picMkLst>
            <pc:docMk/>
            <pc:sldMk cId="2946901114" sldId="284"/>
            <ac:picMk id="16" creationId="{22B815AB-14EB-2DAC-A06C-E5DDC7227261}"/>
          </ac:picMkLst>
        </pc:picChg>
      </pc:sldChg>
      <pc:sldChg chg="addSp delSp modSp new">
        <pc:chgData name="Guest User" userId="S::urn:spo:anon#2d1a02f423e1a8bd531a003a288db6995bc685bb5bdf029b89d09a9c90958921::" providerId="AD" clId="Web-{BD14C81F-987E-AF6E-F3CA-87B714E44D0D}" dt="2024-11-19T10:20:16.221" v="233" actId="1076"/>
        <pc:sldMkLst>
          <pc:docMk/>
          <pc:sldMk cId="1402929716" sldId="285"/>
        </pc:sldMkLst>
        <pc:spChg chg="del">
          <ac:chgData name="Guest User" userId="S::urn:spo:anon#2d1a02f423e1a8bd531a003a288db6995bc685bb5bdf029b89d09a9c90958921::" providerId="AD" clId="Web-{BD14C81F-987E-AF6E-F3CA-87B714E44D0D}" dt="2024-11-19T10:20:12.424" v="231"/>
          <ac:spMkLst>
            <pc:docMk/>
            <pc:sldMk cId="1402929716" sldId="285"/>
            <ac:spMk id="2" creationId="{5835C904-CF77-D2B5-0BEE-D6FB2B0D7728}"/>
          </ac:spMkLst>
        </pc:spChg>
        <pc:spChg chg="del">
          <ac:chgData name="Guest User" userId="S::urn:spo:anon#2d1a02f423e1a8bd531a003a288db6995bc685bb5bdf029b89d09a9c90958921::" providerId="AD" clId="Web-{BD14C81F-987E-AF6E-F3CA-87B714E44D0D}" dt="2024-11-19T10:20:13.721" v="232"/>
          <ac:spMkLst>
            <pc:docMk/>
            <pc:sldMk cId="1402929716" sldId="285"/>
            <ac:spMk id="3" creationId="{83A5FA37-28C7-D649-912E-98EA069966D6}"/>
          </ac:spMkLst>
        </pc:spChg>
        <pc:spChg chg="del">
          <ac:chgData name="Guest User" userId="S::urn:spo:anon#2d1a02f423e1a8bd531a003a288db6995bc685bb5bdf029b89d09a9c90958921::" providerId="AD" clId="Web-{BD14C81F-987E-AF6E-F3CA-87B714E44D0D}" dt="2024-11-19T10:01:48.201" v="13"/>
          <ac:spMkLst>
            <pc:docMk/>
            <pc:sldMk cId="1402929716" sldId="285"/>
            <ac:spMk id="4" creationId="{DFA72879-7014-7C12-9608-82F525D49EEA}"/>
          </ac:spMkLst>
        </pc:spChg>
        <pc:spChg chg="del">
          <ac:chgData name="Guest User" userId="S::urn:spo:anon#2d1a02f423e1a8bd531a003a288db6995bc685bb5bdf029b89d09a9c90958921::" providerId="AD" clId="Web-{BD14C81F-987E-AF6E-F3CA-87B714E44D0D}" dt="2024-11-19T10:20:07.455" v="229"/>
          <ac:spMkLst>
            <pc:docMk/>
            <pc:sldMk cId="1402929716" sldId="285"/>
            <ac:spMk id="5" creationId="{491961F2-48FC-BCC3-BE81-E089F3853FD9}"/>
          </ac:spMkLst>
        </pc:spChg>
        <pc:spChg chg="del">
          <ac:chgData name="Guest User" userId="S::urn:spo:anon#2d1a02f423e1a8bd531a003a288db6995bc685bb5bdf029b89d09a9c90958921::" providerId="AD" clId="Web-{BD14C81F-987E-AF6E-F3CA-87B714E44D0D}" dt="2024-11-19T10:20:05.674" v="228"/>
          <ac:spMkLst>
            <pc:docMk/>
            <pc:sldMk cId="1402929716" sldId="285"/>
            <ac:spMk id="6" creationId="{24B01105-A03C-1998-5AE6-A99D5905BA05}"/>
          </ac:spMkLst>
        </pc:spChg>
        <pc:spChg chg="del">
          <ac:chgData name="Guest User" userId="S::urn:spo:anon#2d1a02f423e1a8bd531a003a288db6995bc685bb5bdf029b89d09a9c90958921::" providerId="AD" clId="Web-{BD14C81F-987E-AF6E-F3CA-87B714E44D0D}" dt="2024-11-19T10:20:03.830" v="227"/>
          <ac:spMkLst>
            <pc:docMk/>
            <pc:sldMk cId="1402929716" sldId="285"/>
            <ac:spMk id="7" creationId="{E0BB25AF-C4B6-CA80-6E68-29FD2111156A}"/>
          </ac:spMkLst>
        </pc:spChg>
        <pc:picChg chg="add mod ord">
          <ac:chgData name="Guest User" userId="S::urn:spo:anon#2d1a02f423e1a8bd531a003a288db6995bc685bb5bdf029b89d09a9c90958921::" providerId="AD" clId="Web-{BD14C81F-987E-AF6E-F3CA-87B714E44D0D}" dt="2024-11-19T10:20:16.221" v="233" actId="1076"/>
          <ac:picMkLst>
            <pc:docMk/>
            <pc:sldMk cId="1402929716" sldId="285"/>
            <ac:picMk id="8" creationId="{7EBC93D7-68CF-63E1-92CE-25F78C0A4A3E}"/>
          </ac:picMkLst>
        </pc:picChg>
      </pc:sldChg>
      <pc:sldChg chg="addSp delSp modSp new">
        <pc:chgData name="Guest User" userId="S::urn:spo:anon#2d1a02f423e1a8bd531a003a288db6995bc685bb5bdf029b89d09a9c90958921::" providerId="AD" clId="Web-{BD14C81F-987E-AF6E-F3CA-87B714E44D0D}" dt="2024-11-19T10:27:36.674" v="260"/>
        <pc:sldMkLst>
          <pc:docMk/>
          <pc:sldMk cId="1660693013" sldId="286"/>
        </pc:sldMkLst>
        <pc:spChg chg="del">
          <ac:chgData name="Guest User" userId="S::urn:spo:anon#2d1a02f423e1a8bd531a003a288db6995bc685bb5bdf029b89d09a9c90958921::" providerId="AD" clId="Web-{BD14C81F-987E-AF6E-F3CA-87B714E44D0D}" dt="2024-11-19T10:09:37.074" v="77"/>
          <ac:spMkLst>
            <pc:docMk/>
            <pc:sldMk cId="1660693013" sldId="286"/>
            <ac:spMk id="4" creationId="{6E6A0900-8715-D63B-FD2F-6F51FC3D15C1}"/>
          </ac:spMkLst>
        </pc:spChg>
        <pc:spChg chg="del">
          <ac:chgData name="Guest User" userId="S::urn:spo:anon#2d1a02f423e1a8bd531a003a288db6995bc685bb5bdf029b89d09a9c90958921::" providerId="AD" clId="Web-{BD14C81F-987E-AF6E-F3CA-87B714E44D0D}" dt="2024-11-19T10:09:57.216" v="80"/>
          <ac:spMkLst>
            <pc:docMk/>
            <pc:sldMk cId="1660693013" sldId="286"/>
            <ac:spMk id="5" creationId="{DCA28195-3F80-21D2-5918-3D0380D5E1D5}"/>
          </ac:spMkLst>
        </pc:spChg>
        <pc:spChg chg="del">
          <ac:chgData name="Guest User" userId="S::urn:spo:anon#2d1a02f423e1a8bd531a003a288db6995bc685bb5bdf029b89d09a9c90958921::" providerId="AD" clId="Web-{BD14C81F-987E-AF6E-F3CA-87B714E44D0D}" dt="2024-11-19T10:09:58.513" v="81"/>
          <ac:spMkLst>
            <pc:docMk/>
            <pc:sldMk cId="1660693013" sldId="286"/>
            <ac:spMk id="6" creationId="{031CFBF9-27A1-65EC-13D8-DD06C0B3B2FD}"/>
          </ac:spMkLst>
        </pc:spChg>
        <pc:spChg chg="del">
          <ac:chgData name="Guest User" userId="S::urn:spo:anon#2d1a02f423e1a8bd531a003a288db6995bc685bb5bdf029b89d09a9c90958921::" providerId="AD" clId="Web-{BD14C81F-987E-AF6E-F3CA-87B714E44D0D}" dt="2024-11-19T10:09:59.997" v="82"/>
          <ac:spMkLst>
            <pc:docMk/>
            <pc:sldMk cId="1660693013" sldId="286"/>
            <ac:spMk id="7" creationId="{716F9A48-FBFA-CA18-4BF7-7B52C6195FF0}"/>
          </ac:spMkLst>
        </pc:spChg>
        <pc:picChg chg="add mod ord">
          <ac:chgData name="Guest User" userId="S::urn:spo:anon#2d1a02f423e1a8bd531a003a288db6995bc685bb5bdf029b89d09a9c90958921::" providerId="AD" clId="Web-{BD14C81F-987E-AF6E-F3CA-87B714E44D0D}" dt="2024-11-19T10:09:44.793" v="79" actId="14100"/>
          <ac:picMkLst>
            <pc:docMk/>
            <pc:sldMk cId="1660693013" sldId="286"/>
            <ac:picMk id="8" creationId="{6ECFCAD7-6C62-07D2-FC04-CDC003517607}"/>
          </ac:picMkLst>
        </pc:picChg>
        <pc:picChg chg="add">
          <ac:chgData name="Guest User" userId="S::urn:spo:anon#2d1a02f423e1a8bd531a003a288db6995bc685bb5bdf029b89d09a9c90958921::" providerId="AD" clId="Web-{BD14C81F-987E-AF6E-F3CA-87B714E44D0D}" dt="2024-11-19T10:25:26.966" v="245"/>
          <ac:picMkLst>
            <pc:docMk/>
            <pc:sldMk cId="1660693013" sldId="286"/>
            <ac:picMk id="10" creationId="{B70EC09B-37E6-3519-B015-578514E3F8D2}"/>
          </ac:picMkLst>
        </pc:picChg>
        <pc:picChg chg="add">
          <ac:chgData name="Guest User" userId="S::urn:spo:anon#2d1a02f423e1a8bd531a003a288db6995bc685bb5bdf029b89d09a9c90958921::" providerId="AD" clId="Web-{BD14C81F-987E-AF6E-F3CA-87B714E44D0D}" dt="2024-11-19T10:27:36.674" v="260"/>
          <ac:picMkLst>
            <pc:docMk/>
            <pc:sldMk cId="1660693013" sldId="286"/>
            <ac:picMk id="12" creationId="{26A48C63-2912-0F6E-C128-5B644AC66783}"/>
          </ac:picMkLst>
        </pc:picChg>
      </pc:sldChg>
      <pc:sldChg chg="addSp delSp modSp new">
        <pc:chgData name="Guest User" userId="S::urn:spo:anon#2d1a02f423e1a8bd531a003a288db6995bc685bb5bdf029b89d09a9c90958921::" providerId="AD" clId="Web-{BD14C81F-987E-AF6E-F3CA-87B714E44D0D}" dt="2024-11-19T10:27:49.330" v="263"/>
        <pc:sldMkLst>
          <pc:docMk/>
          <pc:sldMk cId="185326867" sldId="287"/>
        </pc:sldMkLst>
        <pc:spChg chg="del">
          <ac:chgData name="Guest User" userId="S::urn:spo:anon#2d1a02f423e1a8bd531a003a288db6995bc685bb5bdf029b89d09a9c90958921::" providerId="AD" clId="Web-{BD14C81F-987E-AF6E-F3CA-87B714E44D0D}" dt="2024-11-19T10:10:23.810" v="84"/>
          <ac:spMkLst>
            <pc:docMk/>
            <pc:sldMk cId="185326867" sldId="287"/>
            <ac:spMk id="4" creationId="{975A6C9D-43F8-9ECF-F580-7E221EA8E75D}"/>
          </ac:spMkLst>
        </pc:spChg>
        <pc:spChg chg="del">
          <ac:chgData name="Guest User" userId="S::urn:spo:anon#2d1a02f423e1a8bd531a003a288db6995bc685bb5bdf029b89d09a9c90958921::" providerId="AD" clId="Web-{BD14C81F-987E-AF6E-F3CA-87B714E44D0D}" dt="2024-11-19T10:10:38.717" v="87"/>
          <ac:spMkLst>
            <pc:docMk/>
            <pc:sldMk cId="185326867" sldId="287"/>
            <ac:spMk id="5" creationId="{D1FC4360-C541-3878-1FFC-DE3222930977}"/>
          </ac:spMkLst>
        </pc:spChg>
        <pc:spChg chg="del">
          <ac:chgData name="Guest User" userId="S::urn:spo:anon#2d1a02f423e1a8bd531a003a288db6995bc685bb5bdf029b89d09a9c90958921::" providerId="AD" clId="Web-{BD14C81F-987E-AF6E-F3CA-87B714E44D0D}" dt="2024-11-19T10:10:40.686" v="88"/>
          <ac:spMkLst>
            <pc:docMk/>
            <pc:sldMk cId="185326867" sldId="287"/>
            <ac:spMk id="6" creationId="{A7D08C16-0161-9B80-EC40-FF1194EE563C}"/>
          </ac:spMkLst>
        </pc:spChg>
        <pc:spChg chg="del">
          <ac:chgData name="Guest User" userId="S::urn:spo:anon#2d1a02f423e1a8bd531a003a288db6995bc685bb5bdf029b89d09a9c90958921::" providerId="AD" clId="Web-{BD14C81F-987E-AF6E-F3CA-87B714E44D0D}" dt="2024-11-19T10:10:43.077" v="89"/>
          <ac:spMkLst>
            <pc:docMk/>
            <pc:sldMk cId="185326867" sldId="287"/>
            <ac:spMk id="7" creationId="{12A35FF3-06A2-B76E-7EE7-2B39BEFE8934}"/>
          </ac:spMkLst>
        </pc:spChg>
        <pc:picChg chg="add mod ord">
          <ac:chgData name="Guest User" userId="S::urn:spo:anon#2d1a02f423e1a8bd531a003a288db6995bc685bb5bdf029b89d09a9c90958921::" providerId="AD" clId="Web-{BD14C81F-987E-AF6E-F3CA-87B714E44D0D}" dt="2024-11-19T10:10:34.748" v="86" actId="14100"/>
          <ac:picMkLst>
            <pc:docMk/>
            <pc:sldMk cId="185326867" sldId="287"/>
            <ac:picMk id="8" creationId="{CF5CFF9B-4281-D02C-FD46-555CEE27F485}"/>
          </ac:picMkLst>
        </pc:picChg>
        <pc:picChg chg="add">
          <ac:chgData name="Guest User" userId="S::urn:spo:anon#2d1a02f423e1a8bd531a003a288db6995bc685bb5bdf029b89d09a9c90958921::" providerId="AD" clId="Web-{BD14C81F-987E-AF6E-F3CA-87B714E44D0D}" dt="2024-11-19T10:25:15.310" v="242"/>
          <ac:picMkLst>
            <pc:docMk/>
            <pc:sldMk cId="185326867" sldId="287"/>
            <ac:picMk id="10" creationId="{DDBF52D7-F245-F9E2-FEA8-8D8BC0794B01}"/>
          </ac:picMkLst>
        </pc:picChg>
        <pc:picChg chg="add">
          <ac:chgData name="Guest User" userId="S::urn:spo:anon#2d1a02f423e1a8bd531a003a288db6995bc685bb5bdf029b89d09a9c90958921::" providerId="AD" clId="Web-{BD14C81F-987E-AF6E-F3CA-87B714E44D0D}" dt="2024-11-19T10:27:49.330" v="263"/>
          <ac:picMkLst>
            <pc:docMk/>
            <pc:sldMk cId="185326867" sldId="287"/>
            <ac:picMk id="12" creationId="{63CDC6BD-545C-DED3-9D75-15D7762EE931}"/>
          </ac:picMkLst>
        </pc:picChg>
      </pc:sldChg>
      <pc:sldChg chg="new">
        <pc:chgData name="Guest User" userId="S::urn:spo:anon#2d1a02f423e1a8bd531a003a288db6995bc685bb5bdf029b89d09a9c90958921::" providerId="AD" clId="Web-{BD14C81F-987E-AF6E-F3CA-87B714E44D0D}" dt="2024-11-19T10:10:49.858" v="90"/>
        <pc:sldMkLst>
          <pc:docMk/>
          <pc:sldMk cId="1085381233" sldId="288"/>
        </pc:sldMkLst>
      </pc:sldChg>
      <pc:sldChg chg="addSp delSp modSp new">
        <pc:chgData name="Guest User" userId="S::urn:spo:anon#2d1a02f423e1a8bd531a003a288db6995bc685bb5bdf029b89d09a9c90958921::" providerId="AD" clId="Web-{BD14C81F-987E-AF6E-F3CA-87B714E44D0D}" dt="2024-11-19T10:27:42.252" v="261"/>
        <pc:sldMkLst>
          <pc:docMk/>
          <pc:sldMk cId="3223572592" sldId="289"/>
        </pc:sldMkLst>
        <pc:spChg chg="del">
          <ac:chgData name="Guest User" userId="S::urn:spo:anon#2d1a02f423e1a8bd531a003a288db6995bc685bb5bdf029b89d09a9c90958921::" providerId="AD" clId="Web-{BD14C81F-987E-AF6E-F3CA-87B714E44D0D}" dt="2024-11-19T10:11:08.109" v="92"/>
          <ac:spMkLst>
            <pc:docMk/>
            <pc:sldMk cId="3223572592" sldId="289"/>
            <ac:spMk id="4" creationId="{5E92D560-9E5F-97B5-AD5D-D56FA095F2C0}"/>
          </ac:spMkLst>
        </pc:spChg>
        <pc:spChg chg="del">
          <ac:chgData name="Guest User" userId="S::urn:spo:anon#2d1a02f423e1a8bd531a003a288db6995bc685bb5bdf029b89d09a9c90958921::" providerId="AD" clId="Web-{BD14C81F-987E-AF6E-F3CA-87B714E44D0D}" dt="2024-11-19T10:11:24.984" v="96"/>
          <ac:spMkLst>
            <pc:docMk/>
            <pc:sldMk cId="3223572592" sldId="289"/>
            <ac:spMk id="5" creationId="{06A1347A-5427-8A03-2662-D79D5ED6885D}"/>
          </ac:spMkLst>
        </pc:spChg>
        <pc:spChg chg="del">
          <ac:chgData name="Guest User" userId="S::urn:spo:anon#2d1a02f423e1a8bd531a003a288db6995bc685bb5bdf029b89d09a9c90958921::" providerId="AD" clId="Web-{BD14C81F-987E-AF6E-F3CA-87B714E44D0D}" dt="2024-11-19T10:11:26.469" v="97"/>
          <ac:spMkLst>
            <pc:docMk/>
            <pc:sldMk cId="3223572592" sldId="289"/>
            <ac:spMk id="6" creationId="{A024D97B-8C02-D362-3F30-747D21B3FF15}"/>
          </ac:spMkLst>
        </pc:spChg>
        <pc:spChg chg="del">
          <ac:chgData name="Guest User" userId="S::urn:spo:anon#2d1a02f423e1a8bd531a003a288db6995bc685bb5bdf029b89d09a9c90958921::" providerId="AD" clId="Web-{BD14C81F-987E-AF6E-F3CA-87B714E44D0D}" dt="2024-11-19T10:11:28.125" v="98"/>
          <ac:spMkLst>
            <pc:docMk/>
            <pc:sldMk cId="3223572592" sldId="289"/>
            <ac:spMk id="7" creationId="{9920D4F6-16DC-761D-CA1C-E5FA848BCEBD}"/>
          </ac:spMkLst>
        </pc:spChg>
        <pc:picChg chg="add mod ord">
          <ac:chgData name="Guest User" userId="S::urn:spo:anon#2d1a02f423e1a8bd531a003a288db6995bc685bb5bdf029b89d09a9c90958921::" providerId="AD" clId="Web-{BD14C81F-987E-AF6E-F3CA-87B714E44D0D}" dt="2024-11-19T10:11:20.343" v="95" actId="1076"/>
          <ac:picMkLst>
            <pc:docMk/>
            <pc:sldMk cId="3223572592" sldId="289"/>
            <ac:picMk id="8" creationId="{2064EBE9-494F-2BE3-D13E-52FAFC2E09C2}"/>
          </ac:picMkLst>
        </pc:picChg>
        <pc:picChg chg="add">
          <ac:chgData name="Guest User" userId="S::urn:spo:anon#2d1a02f423e1a8bd531a003a288db6995bc685bb5bdf029b89d09a9c90958921::" providerId="AD" clId="Web-{BD14C81F-987E-AF6E-F3CA-87B714E44D0D}" dt="2024-11-19T10:25:23.466" v="244"/>
          <ac:picMkLst>
            <pc:docMk/>
            <pc:sldMk cId="3223572592" sldId="289"/>
            <ac:picMk id="10" creationId="{481221B5-01EF-B5D3-C7DF-EEB266304ED3}"/>
          </ac:picMkLst>
        </pc:picChg>
        <pc:picChg chg="add">
          <ac:chgData name="Guest User" userId="S::urn:spo:anon#2d1a02f423e1a8bd531a003a288db6995bc685bb5bdf029b89d09a9c90958921::" providerId="AD" clId="Web-{BD14C81F-987E-AF6E-F3CA-87B714E44D0D}" dt="2024-11-19T10:27:42.252" v="261"/>
          <ac:picMkLst>
            <pc:docMk/>
            <pc:sldMk cId="3223572592" sldId="289"/>
            <ac:picMk id="12" creationId="{D48DF4E7-340F-963F-BDDB-B1FFAA697333}"/>
          </ac:picMkLst>
        </pc:picChg>
      </pc:sldChg>
      <pc:sldChg chg="addSp delSp modSp new ord">
        <pc:chgData name="Guest User" userId="S::urn:spo:anon#2d1a02f423e1a8bd531a003a288db6995bc685bb5bdf029b89d09a9c90958921::" providerId="AD" clId="Web-{BD14C81F-987E-AF6E-F3CA-87B714E44D0D}" dt="2024-11-19T10:27:46.158" v="262"/>
        <pc:sldMkLst>
          <pc:docMk/>
          <pc:sldMk cId="2058382673" sldId="290"/>
        </pc:sldMkLst>
        <pc:spChg chg="del">
          <ac:chgData name="Guest User" userId="S::urn:spo:anon#2d1a02f423e1a8bd531a003a288db6995bc685bb5bdf029b89d09a9c90958921::" providerId="AD" clId="Web-{BD14C81F-987E-AF6E-F3CA-87B714E44D0D}" dt="2024-11-19T10:12:00.689" v="100"/>
          <ac:spMkLst>
            <pc:docMk/>
            <pc:sldMk cId="2058382673" sldId="290"/>
            <ac:spMk id="4" creationId="{88729CEB-0846-5DD7-4708-6E0C9C38B192}"/>
          </ac:spMkLst>
        </pc:spChg>
        <pc:spChg chg="del">
          <ac:chgData name="Guest User" userId="S::urn:spo:anon#2d1a02f423e1a8bd531a003a288db6995bc685bb5bdf029b89d09a9c90958921::" providerId="AD" clId="Web-{BD14C81F-987E-AF6E-F3CA-87B714E44D0D}" dt="2024-11-19T10:12:14.736" v="103"/>
          <ac:spMkLst>
            <pc:docMk/>
            <pc:sldMk cId="2058382673" sldId="290"/>
            <ac:spMk id="5" creationId="{D6D6B536-0F2E-793F-329D-8216255967BC}"/>
          </ac:spMkLst>
        </pc:spChg>
        <pc:spChg chg="del">
          <ac:chgData name="Guest User" userId="S::urn:spo:anon#2d1a02f423e1a8bd531a003a288db6995bc685bb5bdf029b89d09a9c90958921::" providerId="AD" clId="Web-{BD14C81F-987E-AF6E-F3CA-87B714E44D0D}" dt="2024-11-19T10:12:16.205" v="104"/>
          <ac:spMkLst>
            <pc:docMk/>
            <pc:sldMk cId="2058382673" sldId="290"/>
            <ac:spMk id="6" creationId="{06B8C473-9D72-2B9A-06D2-2C6C5DE395F5}"/>
          </ac:spMkLst>
        </pc:spChg>
        <pc:spChg chg="del">
          <ac:chgData name="Guest User" userId="S::urn:spo:anon#2d1a02f423e1a8bd531a003a288db6995bc685bb5bdf029b89d09a9c90958921::" providerId="AD" clId="Web-{BD14C81F-987E-AF6E-F3CA-87B714E44D0D}" dt="2024-11-19T10:12:17.033" v="105"/>
          <ac:spMkLst>
            <pc:docMk/>
            <pc:sldMk cId="2058382673" sldId="290"/>
            <ac:spMk id="7" creationId="{70B879C7-D6D7-ECF5-22A5-B02AFAA04FBC}"/>
          </ac:spMkLst>
        </pc:spChg>
        <pc:picChg chg="add mod ord">
          <ac:chgData name="Guest User" userId="S::urn:spo:anon#2d1a02f423e1a8bd531a003a288db6995bc685bb5bdf029b89d09a9c90958921::" providerId="AD" clId="Web-{BD14C81F-987E-AF6E-F3CA-87B714E44D0D}" dt="2024-11-19T10:12:10.376" v="102" actId="14100"/>
          <ac:picMkLst>
            <pc:docMk/>
            <pc:sldMk cId="2058382673" sldId="290"/>
            <ac:picMk id="8" creationId="{5D96D8EE-14C1-62BD-D79C-46BFE94238B7}"/>
          </ac:picMkLst>
        </pc:picChg>
        <pc:picChg chg="add">
          <ac:chgData name="Guest User" userId="S::urn:spo:anon#2d1a02f423e1a8bd531a003a288db6995bc685bb5bdf029b89d09a9c90958921::" providerId="AD" clId="Web-{BD14C81F-987E-AF6E-F3CA-87B714E44D0D}" dt="2024-11-19T10:25:19.575" v="243"/>
          <ac:picMkLst>
            <pc:docMk/>
            <pc:sldMk cId="2058382673" sldId="290"/>
            <ac:picMk id="10" creationId="{BC0456D4-F3FC-C6DA-7FB3-9CFF76F3A597}"/>
          </ac:picMkLst>
        </pc:picChg>
        <pc:picChg chg="add">
          <ac:chgData name="Guest User" userId="S::urn:spo:anon#2d1a02f423e1a8bd531a003a288db6995bc685bb5bdf029b89d09a9c90958921::" providerId="AD" clId="Web-{BD14C81F-987E-AF6E-F3CA-87B714E44D0D}" dt="2024-11-19T10:27:46.158" v="262"/>
          <ac:picMkLst>
            <pc:docMk/>
            <pc:sldMk cId="2058382673" sldId="290"/>
            <ac:picMk id="12" creationId="{1A05E6BC-8E2F-2324-73C0-30D3C5BF612D}"/>
          </ac:picMkLst>
        </pc:picChg>
      </pc:sldChg>
      <pc:sldChg chg="modSp add replId">
        <pc:chgData name="Guest User" userId="S::urn:spo:anon#2d1a02f423e1a8bd531a003a288db6995bc685bb5bdf029b89d09a9c90958921::" providerId="AD" clId="Web-{BD14C81F-987E-AF6E-F3CA-87B714E44D0D}" dt="2024-11-19T10:19:51.455" v="226" actId="1076"/>
        <pc:sldMkLst>
          <pc:docMk/>
          <pc:sldMk cId="3570737683" sldId="291"/>
        </pc:sldMkLst>
        <pc:spChg chg="mod">
          <ac:chgData name="Guest User" userId="S::urn:spo:anon#2d1a02f423e1a8bd531a003a288db6995bc685bb5bdf029b89d09a9c90958921::" providerId="AD" clId="Web-{BD14C81F-987E-AF6E-F3CA-87B714E44D0D}" dt="2024-11-19T10:19:45.423" v="225" actId="20577"/>
          <ac:spMkLst>
            <pc:docMk/>
            <pc:sldMk cId="3570737683" sldId="291"/>
            <ac:spMk id="2" creationId="{AB3B2927-3A49-6B38-1A0C-3B3DBF886873}"/>
          </ac:spMkLst>
        </pc:spChg>
        <pc:spChg chg="mod">
          <ac:chgData name="Guest User" userId="S::urn:spo:anon#2d1a02f423e1a8bd531a003a288db6995bc685bb5bdf029b89d09a9c90958921::" providerId="AD" clId="Web-{BD14C81F-987E-AF6E-F3CA-87B714E44D0D}" dt="2024-11-19T10:19:51.455" v="226" actId="1076"/>
          <ac:spMkLst>
            <pc:docMk/>
            <pc:sldMk cId="3570737683" sldId="291"/>
            <ac:spMk id="5" creationId="{49DC01D8-D24B-6783-D593-2C6E0EAED8D8}"/>
          </ac:spMkLst>
        </pc:spChg>
      </pc:sldChg>
      <pc:sldChg chg="addSp delSp modSp new">
        <pc:chgData name="Guest User" userId="S::urn:spo:anon#2d1a02f423e1a8bd531a003a288db6995bc685bb5bdf029b89d09a9c90958921::" providerId="AD" clId="Web-{BD14C81F-987E-AF6E-F3CA-87B714E44D0D}" dt="2024-11-19T10:21:25.145" v="240" actId="14100"/>
        <pc:sldMkLst>
          <pc:docMk/>
          <pc:sldMk cId="1063177608" sldId="292"/>
        </pc:sldMkLst>
        <pc:spChg chg="del">
          <ac:chgData name="Guest User" userId="S::urn:spo:anon#2d1a02f423e1a8bd531a003a288db6995bc685bb5bdf029b89d09a9c90958921::" providerId="AD" clId="Web-{BD14C81F-987E-AF6E-F3CA-87B714E44D0D}" dt="2024-11-19T10:21:11.207" v="235"/>
          <ac:spMkLst>
            <pc:docMk/>
            <pc:sldMk cId="1063177608" sldId="292"/>
            <ac:spMk id="4" creationId="{702980A3-8426-E498-4D5D-005674A01E57}"/>
          </ac:spMkLst>
        </pc:spChg>
        <pc:picChg chg="add mod ord">
          <ac:chgData name="Guest User" userId="S::urn:spo:anon#2d1a02f423e1a8bd531a003a288db6995bc685bb5bdf029b89d09a9c90958921::" providerId="AD" clId="Web-{BD14C81F-987E-AF6E-F3CA-87B714E44D0D}" dt="2024-11-19T10:21:25.145" v="240" actId="14100"/>
          <ac:picMkLst>
            <pc:docMk/>
            <pc:sldMk cId="1063177608" sldId="292"/>
            <ac:picMk id="8" creationId="{65D601CA-6E6C-0F95-4850-2909AA6AD284}"/>
          </ac:picMkLst>
        </pc:picChg>
      </pc:sldChg>
      <pc:sldChg chg="delSp">
        <pc:chgData name="Guest User" userId="S::urn:spo:anon#2d1a02f423e1a8bd531a003a288db6995bc685bb5bdf029b89d09a9c90958921::" providerId="AD" clId="Web-{BD14C81F-987E-AF6E-F3CA-87B714E44D0D}" dt="2024-11-19T10:26:40.891" v="255"/>
        <pc:sldMkLst>
          <pc:docMk/>
          <pc:sldMk cId="495318241" sldId="293"/>
        </pc:sldMkLst>
        <pc:spChg chg="del">
          <ac:chgData name="Guest User" userId="S::urn:spo:anon#2d1a02f423e1a8bd531a003a288db6995bc685bb5bdf029b89d09a9c90958921::" providerId="AD" clId="Web-{BD14C81F-987E-AF6E-F3CA-87B714E44D0D}" dt="2024-11-19T10:26:37.515" v="253"/>
          <ac:spMkLst>
            <pc:docMk/>
            <pc:sldMk cId="495318241" sldId="293"/>
            <ac:spMk id="5" creationId="{EA5AD506-6852-29AF-700A-096EC131A332}"/>
          </ac:spMkLst>
        </pc:spChg>
        <pc:spChg chg="del">
          <ac:chgData name="Guest User" userId="S::urn:spo:anon#2d1a02f423e1a8bd531a003a288db6995bc685bb5bdf029b89d09a9c90958921::" providerId="AD" clId="Web-{BD14C81F-987E-AF6E-F3CA-87B714E44D0D}" dt="2024-11-19T10:26:40.797" v="254"/>
          <ac:spMkLst>
            <pc:docMk/>
            <pc:sldMk cId="495318241" sldId="293"/>
            <ac:spMk id="6" creationId="{F0757FBD-F078-6FA6-5B6A-4F80E3D1C7BE}"/>
          </ac:spMkLst>
        </pc:spChg>
        <pc:spChg chg="del">
          <ac:chgData name="Guest User" userId="S::urn:spo:anon#2d1a02f423e1a8bd531a003a288db6995bc685bb5bdf029b89d09a9c90958921::" providerId="AD" clId="Web-{BD14C81F-987E-AF6E-F3CA-87B714E44D0D}" dt="2024-11-19T10:26:40.891" v="255"/>
          <ac:spMkLst>
            <pc:docMk/>
            <pc:sldMk cId="495318241" sldId="293"/>
            <ac:spMk id="7" creationId="{9864475D-A8F7-F48E-3612-C92065E8EEE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98086B-F582-5FDF-CA9E-F422B2130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a:extLst>
              <a:ext uri="{FF2B5EF4-FFF2-40B4-BE49-F238E27FC236}">
                <a16:creationId xmlns:a16="http://schemas.microsoft.com/office/drawing/2014/main" id="{C6D4A648-197F-F187-C262-4ADE333CE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E19336-2055-7846-9C5E-B5036589211E}" type="datetimeFigureOut">
              <a:rPr lang="en-HU" smtClean="0"/>
              <a:t>11/20/2024</a:t>
            </a:fld>
            <a:endParaRPr lang="en-HU"/>
          </a:p>
        </p:txBody>
      </p:sp>
      <p:sp>
        <p:nvSpPr>
          <p:cNvPr id="4" name="Footer Placeholder 3">
            <a:extLst>
              <a:ext uri="{FF2B5EF4-FFF2-40B4-BE49-F238E27FC236}">
                <a16:creationId xmlns:a16="http://schemas.microsoft.com/office/drawing/2014/main" id="{AD8F5DB0-FCD9-3E21-7999-D84E662270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5" name="Slide Number Placeholder 4">
            <a:extLst>
              <a:ext uri="{FF2B5EF4-FFF2-40B4-BE49-F238E27FC236}">
                <a16:creationId xmlns:a16="http://schemas.microsoft.com/office/drawing/2014/main" id="{0F8D13D1-9A6F-C489-6B67-ADB5D2CA3F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8D2E56-3731-2547-8743-87068CB9CCA3}" type="slidenum">
              <a:rPr lang="en-HU" smtClean="0"/>
              <a:t>‹#›</a:t>
            </a:fld>
            <a:endParaRPr lang="en-HU"/>
          </a:p>
        </p:txBody>
      </p:sp>
    </p:spTree>
    <p:extLst>
      <p:ext uri="{BB962C8B-B14F-4D97-AF65-F5344CB8AC3E}">
        <p14:creationId xmlns:p14="http://schemas.microsoft.com/office/powerpoint/2010/main" val="264834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502C6-9D9E-4800-92C5-F9167BB49F5C}"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DB0F8-8670-471D-97BA-B4FFEC40533D}" type="slidenum">
              <a:rPr lang="en-US" smtClean="0"/>
              <a:t>‹#›</a:t>
            </a:fld>
            <a:endParaRPr lang="en-US"/>
          </a:p>
        </p:txBody>
      </p:sp>
    </p:spTree>
    <p:extLst>
      <p:ext uri="{BB962C8B-B14F-4D97-AF65-F5344CB8AC3E}">
        <p14:creationId xmlns:p14="http://schemas.microsoft.com/office/powerpoint/2010/main" val="350968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9DB0F8-8670-471D-97BA-B4FFEC40533D}" type="slidenum">
              <a:rPr lang="en-US" smtClean="0"/>
              <a:t>4</a:t>
            </a:fld>
            <a:endParaRPr lang="en-US"/>
          </a:p>
        </p:txBody>
      </p:sp>
    </p:spTree>
    <p:extLst>
      <p:ext uri="{BB962C8B-B14F-4D97-AF65-F5344CB8AC3E}">
        <p14:creationId xmlns:p14="http://schemas.microsoft.com/office/powerpoint/2010/main" val="96947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9DB0F8-8670-471D-97BA-B4FFEC40533D}" type="slidenum">
              <a:rPr lang="en-US" smtClean="0"/>
              <a:t>10</a:t>
            </a:fld>
            <a:endParaRPr lang="en-US"/>
          </a:p>
        </p:txBody>
      </p:sp>
    </p:spTree>
    <p:extLst>
      <p:ext uri="{BB962C8B-B14F-4D97-AF65-F5344CB8AC3E}">
        <p14:creationId xmlns:p14="http://schemas.microsoft.com/office/powerpoint/2010/main" val="595701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pic>
        <p:nvPicPr>
          <p:cNvPr id="18" name="Picture 17" descr="A black and white text on a black background&#10;&#10;Description automatically generated">
            <a:extLst>
              <a:ext uri="{FF2B5EF4-FFF2-40B4-BE49-F238E27FC236}">
                <a16:creationId xmlns:a16="http://schemas.microsoft.com/office/drawing/2014/main" id="{4993FA0B-79E7-D5FD-CDD9-FDC032ECB6A9}"/>
              </a:ext>
            </a:extLst>
          </p:cNvPr>
          <p:cNvPicPr>
            <a:picLocks noChangeAspect="1"/>
          </p:cNvPicPr>
          <p:nvPr userDrawn="1"/>
        </p:nvPicPr>
        <p:blipFill>
          <a:blip r:embed="rId3"/>
          <a:stretch>
            <a:fillRect/>
          </a:stretch>
        </p:blipFill>
        <p:spPr>
          <a:xfrm>
            <a:off x="1219010" y="1941339"/>
            <a:ext cx="5879954" cy="3407901"/>
          </a:xfrm>
          <a:prstGeom prst="rect">
            <a:avLst/>
          </a:prstGeom>
        </p:spPr>
      </p:pic>
    </p:spTree>
    <p:extLst>
      <p:ext uri="{BB962C8B-B14F-4D97-AF65-F5344CB8AC3E}">
        <p14:creationId xmlns:p14="http://schemas.microsoft.com/office/powerpoint/2010/main" val="18649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9332-938B-23CA-B1B3-86FCAC7F175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HU"/>
          </a:p>
        </p:txBody>
      </p:sp>
      <p:sp>
        <p:nvSpPr>
          <p:cNvPr id="3" name="Text Placeholder 2">
            <a:extLst>
              <a:ext uri="{FF2B5EF4-FFF2-40B4-BE49-F238E27FC236}">
                <a16:creationId xmlns:a16="http://schemas.microsoft.com/office/drawing/2014/main" id="{F1D420F1-43B2-9766-CB41-92B937CE93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7429C7-1942-C73E-3F19-9E5B6B417E12}"/>
              </a:ext>
            </a:extLst>
          </p:cNvPr>
          <p:cNvSpPr>
            <a:spLocks noGrp="1"/>
          </p:cNvSpPr>
          <p:nvPr>
            <p:ph sz="half" idx="2"/>
          </p:nvPr>
        </p:nvSpPr>
        <p:spPr>
          <a:xfrm>
            <a:off x="839788" y="2505075"/>
            <a:ext cx="5157787"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Text Placeholder 4">
            <a:extLst>
              <a:ext uri="{FF2B5EF4-FFF2-40B4-BE49-F238E27FC236}">
                <a16:creationId xmlns:a16="http://schemas.microsoft.com/office/drawing/2014/main" id="{51EF72DD-63CC-953F-ECD6-C2A64BFBE3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0E67C0-C452-38D8-D9A5-DEEB33673883}"/>
              </a:ext>
            </a:extLst>
          </p:cNvPr>
          <p:cNvSpPr>
            <a:spLocks noGrp="1"/>
          </p:cNvSpPr>
          <p:nvPr>
            <p:ph sz="quarter" idx="4"/>
          </p:nvPr>
        </p:nvSpPr>
        <p:spPr>
          <a:xfrm>
            <a:off x="6172200" y="2505075"/>
            <a:ext cx="5183188"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F5FEE1A-EC8C-1AF4-4414-143E039CCCC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8" name="Picture 17">
            <a:extLst>
              <a:ext uri="{FF2B5EF4-FFF2-40B4-BE49-F238E27FC236}">
                <a16:creationId xmlns:a16="http://schemas.microsoft.com/office/drawing/2014/main" id="{595125AB-BC8E-71B8-FFF4-8A1F19C307C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9" name="Picture 18">
            <a:extLst>
              <a:ext uri="{FF2B5EF4-FFF2-40B4-BE49-F238E27FC236}">
                <a16:creationId xmlns:a16="http://schemas.microsoft.com/office/drawing/2014/main" id="{7306FD1E-4BBD-94DD-1FDE-D90E8A3DBD1C}"/>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0" name="Picture 19">
            <a:extLst>
              <a:ext uri="{FF2B5EF4-FFF2-40B4-BE49-F238E27FC236}">
                <a16:creationId xmlns:a16="http://schemas.microsoft.com/office/drawing/2014/main" id="{6F22A48F-BCCE-83A3-88B4-12F9CA61DD7C}"/>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1" name="Picture 20">
            <a:extLst>
              <a:ext uri="{FF2B5EF4-FFF2-40B4-BE49-F238E27FC236}">
                <a16:creationId xmlns:a16="http://schemas.microsoft.com/office/drawing/2014/main" id="{726BC31E-A61D-EB9B-0D50-B57BDAFFC56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2" name="Picture 21">
            <a:extLst>
              <a:ext uri="{FF2B5EF4-FFF2-40B4-BE49-F238E27FC236}">
                <a16:creationId xmlns:a16="http://schemas.microsoft.com/office/drawing/2014/main" id="{C4C0A594-2258-F825-7592-1CC1E6C6C4DA}"/>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3" name="Picture 22">
            <a:extLst>
              <a:ext uri="{FF2B5EF4-FFF2-40B4-BE49-F238E27FC236}">
                <a16:creationId xmlns:a16="http://schemas.microsoft.com/office/drawing/2014/main" id="{E6CE1C6B-27B7-A92A-2E5F-AA4E314716D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0034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007D-71F5-61C1-75C6-1F5CAA374DEC}"/>
              </a:ext>
            </a:extLst>
          </p:cNvPr>
          <p:cNvSpPr>
            <a:spLocks noGrp="1"/>
          </p:cNvSpPr>
          <p:nvPr>
            <p:ph type="title"/>
          </p:nvPr>
        </p:nvSpPr>
        <p:spPr>
          <a:xfrm>
            <a:off x="839788" y="987424"/>
            <a:ext cx="3932237" cy="1243310"/>
          </a:xfrm>
          <a:prstGeom prst="rect">
            <a:avLst/>
          </a:prstGeom>
        </p:spPr>
        <p:txBody>
          <a:bodyPr anchor="t" anchorCtr="0"/>
          <a:lstStyle>
            <a:lvl1pPr fontAlgn="t">
              <a:defRPr sz="3200"/>
            </a:lvl1pPr>
          </a:lstStyle>
          <a:p>
            <a:r>
              <a:rPr lang="en-GB"/>
              <a:t>Click to edit Master title style</a:t>
            </a:r>
            <a:endParaRPr lang="en-HU"/>
          </a:p>
        </p:txBody>
      </p:sp>
      <p:sp>
        <p:nvSpPr>
          <p:cNvPr id="3" name="Content Placeholder 2">
            <a:extLst>
              <a:ext uri="{FF2B5EF4-FFF2-40B4-BE49-F238E27FC236}">
                <a16:creationId xmlns:a16="http://schemas.microsoft.com/office/drawing/2014/main" id="{5EFFC4F1-8DEE-215F-6627-39F78A6835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Text Placeholder 3">
            <a:extLst>
              <a:ext uri="{FF2B5EF4-FFF2-40B4-BE49-F238E27FC236}">
                <a16:creationId xmlns:a16="http://schemas.microsoft.com/office/drawing/2014/main" id="{EBE5CE17-4476-1456-0F08-BF5B7554E0B5}"/>
              </a:ext>
            </a:extLst>
          </p:cNvPr>
          <p:cNvSpPr>
            <a:spLocks noGrp="1"/>
          </p:cNvSpPr>
          <p:nvPr>
            <p:ph type="body" sz="half" idx="2"/>
          </p:nvPr>
        </p:nvSpPr>
        <p:spPr>
          <a:xfrm>
            <a:off x="839788" y="2230734"/>
            <a:ext cx="3932237" cy="36382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9" name="Picture 8">
            <a:extLst>
              <a:ext uri="{FF2B5EF4-FFF2-40B4-BE49-F238E27FC236}">
                <a16:creationId xmlns:a16="http://schemas.microsoft.com/office/drawing/2014/main" id="{BE63CFB4-59D8-4139-D48B-D2BFC011B3AD}"/>
              </a:ext>
            </a:extLst>
          </p:cNvPr>
          <p:cNvPicPr>
            <a:picLocks noChangeAspect="1"/>
          </p:cNvPicPr>
          <p:nvPr userDrawn="1"/>
        </p:nvPicPr>
        <p:blipFill>
          <a:blip r:embed="rId2">
            <a:alphaModFix amt="70000"/>
          </a:blip>
          <a:srcRect/>
          <a:stretch/>
        </p:blipFill>
        <p:spPr>
          <a:xfrm>
            <a:off x="8752719" y="6319374"/>
            <a:ext cx="816092" cy="289040"/>
          </a:xfrm>
          <a:prstGeom prst="rect">
            <a:avLst/>
          </a:prstGeom>
        </p:spPr>
      </p:pic>
      <p:pic>
        <p:nvPicPr>
          <p:cNvPr id="10" name="Picture 9">
            <a:extLst>
              <a:ext uri="{FF2B5EF4-FFF2-40B4-BE49-F238E27FC236}">
                <a16:creationId xmlns:a16="http://schemas.microsoft.com/office/drawing/2014/main" id="{9700C60C-E61D-FB60-2388-F6060A6EA3F0}"/>
              </a:ext>
            </a:extLst>
          </p:cNvPr>
          <p:cNvPicPr>
            <a:picLocks noChangeAspect="1"/>
          </p:cNvPicPr>
          <p:nvPr userDrawn="1"/>
        </p:nvPicPr>
        <p:blipFill>
          <a:blip r:embed="rId3">
            <a:alphaModFix amt="70000"/>
          </a:blip>
          <a:srcRect/>
          <a:stretch/>
        </p:blipFill>
        <p:spPr>
          <a:xfrm>
            <a:off x="10446252" y="6355446"/>
            <a:ext cx="528482" cy="263532"/>
          </a:xfrm>
          <a:prstGeom prst="rect">
            <a:avLst/>
          </a:prstGeom>
        </p:spPr>
      </p:pic>
      <p:pic>
        <p:nvPicPr>
          <p:cNvPr id="11" name="Picture 10">
            <a:extLst>
              <a:ext uri="{FF2B5EF4-FFF2-40B4-BE49-F238E27FC236}">
                <a16:creationId xmlns:a16="http://schemas.microsoft.com/office/drawing/2014/main" id="{DF1CCDF7-F7E4-4EA9-3EDC-F7C1A7CFE7F9}"/>
              </a:ext>
            </a:extLst>
          </p:cNvPr>
          <p:cNvPicPr>
            <a:picLocks noChangeAspect="1"/>
          </p:cNvPicPr>
          <p:nvPr userDrawn="1"/>
        </p:nvPicPr>
        <p:blipFill>
          <a:blip r:embed="rId4">
            <a:alphaModFix amt="70000"/>
          </a:blip>
          <a:srcRect/>
          <a:stretch/>
        </p:blipFill>
        <p:spPr>
          <a:xfrm>
            <a:off x="7896613" y="6382878"/>
            <a:ext cx="640159" cy="162032"/>
          </a:xfrm>
          <a:prstGeom prst="rect">
            <a:avLst/>
          </a:prstGeom>
        </p:spPr>
      </p:pic>
      <p:pic>
        <p:nvPicPr>
          <p:cNvPr id="12" name="Picture 11">
            <a:extLst>
              <a:ext uri="{FF2B5EF4-FFF2-40B4-BE49-F238E27FC236}">
                <a16:creationId xmlns:a16="http://schemas.microsoft.com/office/drawing/2014/main" id="{15C04AAC-F880-BB54-C66D-6FDA6D9E13A5}"/>
              </a:ext>
            </a:extLst>
          </p:cNvPr>
          <p:cNvPicPr>
            <a:picLocks noChangeAspect="1"/>
          </p:cNvPicPr>
          <p:nvPr userDrawn="1"/>
        </p:nvPicPr>
        <p:blipFill>
          <a:blip r:embed="rId5">
            <a:alphaModFix amt="70000"/>
          </a:blip>
          <a:srcRect/>
          <a:stretch/>
        </p:blipFill>
        <p:spPr>
          <a:xfrm>
            <a:off x="9784758" y="6352862"/>
            <a:ext cx="408970" cy="185489"/>
          </a:xfrm>
          <a:prstGeom prst="rect">
            <a:avLst/>
          </a:prstGeom>
        </p:spPr>
      </p:pic>
      <p:pic>
        <p:nvPicPr>
          <p:cNvPr id="13" name="Picture 12">
            <a:extLst>
              <a:ext uri="{FF2B5EF4-FFF2-40B4-BE49-F238E27FC236}">
                <a16:creationId xmlns:a16="http://schemas.microsoft.com/office/drawing/2014/main" id="{DB231BBA-3DBE-86F9-BED3-89102176C678}"/>
              </a:ext>
            </a:extLst>
          </p:cNvPr>
          <p:cNvPicPr>
            <a:picLocks noChangeAspect="1"/>
          </p:cNvPicPr>
          <p:nvPr userDrawn="1"/>
        </p:nvPicPr>
        <p:blipFill>
          <a:blip r:embed="rId6">
            <a:alphaModFix amt="70000"/>
          </a:blip>
          <a:srcRect/>
          <a:stretch/>
        </p:blipFill>
        <p:spPr>
          <a:xfrm>
            <a:off x="6911655" y="6382878"/>
            <a:ext cx="769011" cy="162032"/>
          </a:xfrm>
          <a:prstGeom prst="rect">
            <a:avLst/>
          </a:prstGeom>
        </p:spPr>
      </p:pic>
      <p:pic>
        <p:nvPicPr>
          <p:cNvPr id="14" name="Picture 13">
            <a:extLst>
              <a:ext uri="{FF2B5EF4-FFF2-40B4-BE49-F238E27FC236}">
                <a16:creationId xmlns:a16="http://schemas.microsoft.com/office/drawing/2014/main" id="{BC1E4542-ACE4-9AD0-3E86-0B684CB73A71}"/>
              </a:ext>
            </a:extLst>
          </p:cNvPr>
          <p:cNvPicPr>
            <a:picLocks noChangeAspect="1"/>
          </p:cNvPicPr>
          <p:nvPr userDrawn="1"/>
        </p:nvPicPr>
        <p:blipFill>
          <a:blip r:embed="rId7">
            <a:alphaModFix amt="70000"/>
          </a:blip>
          <a:srcRect/>
          <a:stretch/>
        </p:blipFill>
        <p:spPr>
          <a:xfrm>
            <a:off x="11211148" y="6343047"/>
            <a:ext cx="525497" cy="25998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12EA013-EFDC-F506-23BC-4721383C9A44}"/>
              </a:ext>
            </a:extLst>
          </p:cNvPr>
          <p:cNvPicPr>
            <a:picLocks noChangeAspect="1"/>
          </p:cNvPicPr>
          <p:nvPr userDrawn="1"/>
        </p:nvPicPr>
        <p:blipFill>
          <a:blip r:embed="rId8">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72711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a:t>Click to edit section title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subtitle text style</a:t>
            </a:r>
          </a:p>
        </p:txBody>
      </p:sp>
      <p:sp>
        <p:nvSpPr>
          <p:cNvPr id="8" name="Content Placeholder 2">
            <a:extLst>
              <a:ext uri="{FF2B5EF4-FFF2-40B4-BE49-F238E27FC236}">
                <a16:creationId xmlns:a16="http://schemas.microsoft.com/office/drawing/2014/main" id="{082B4DA3-1338-675B-2D77-2175F2F24EE2}"/>
              </a:ext>
            </a:extLst>
          </p:cNvPr>
          <p:cNvSpPr>
            <a:spLocks noGrp="1"/>
          </p:cNvSpPr>
          <p:nvPr>
            <p:ph idx="13" hasCustomPrompt="1"/>
          </p:nvPr>
        </p:nvSpPr>
        <p:spPr>
          <a:xfrm>
            <a:off x="83820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put logo</a:t>
            </a:r>
          </a:p>
        </p:txBody>
      </p:sp>
      <p:sp>
        <p:nvSpPr>
          <p:cNvPr id="13" name="Content Placeholder 2">
            <a:extLst>
              <a:ext uri="{FF2B5EF4-FFF2-40B4-BE49-F238E27FC236}">
                <a16:creationId xmlns:a16="http://schemas.microsoft.com/office/drawing/2014/main" id="{F470AD1D-7D0B-0A4C-0C2C-78D5162BF826}"/>
              </a:ext>
            </a:extLst>
          </p:cNvPr>
          <p:cNvSpPr>
            <a:spLocks noGrp="1"/>
          </p:cNvSpPr>
          <p:nvPr>
            <p:ph idx="14" hasCustomPrompt="1"/>
          </p:nvPr>
        </p:nvSpPr>
        <p:spPr>
          <a:xfrm>
            <a:off x="199644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put logo</a:t>
            </a:r>
          </a:p>
        </p:txBody>
      </p:sp>
      <p:sp>
        <p:nvSpPr>
          <p:cNvPr id="14" name="Content Placeholder 2">
            <a:extLst>
              <a:ext uri="{FF2B5EF4-FFF2-40B4-BE49-F238E27FC236}">
                <a16:creationId xmlns:a16="http://schemas.microsoft.com/office/drawing/2014/main" id="{CA96CDCC-9F7E-1EDD-F671-6483005787A6}"/>
              </a:ext>
            </a:extLst>
          </p:cNvPr>
          <p:cNvSpPr>
            <a:spLocks noGrp="1"/>
          </p:cNvSpPr>
          <p:nvPr>
            <p:ph idx="15" hasCustomPrompt="1"/>
          </p:nvPr>
        </p:nvSpPr>
        <p:spPr>
          <a:xfrm>
            <a:off x="315468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put logo</a:t>
            </a:r>
          </a:p>
        </p:txBody>
      </p:sp>
      <p:sp>
        <p:nvSpPr>
          <p:cNvPr id="15" name="Content Placeholder 2">
            <a:extLst>
              <a:ext uri="{FF2B5EF4-FFF2-40B4-BE49-F238E27FC236}">
                <a16:creationId xmlns:a16="http://schemas.microsoft.com/office/drawing/2014/main" id="{8E4CD4F8-2D13-A603-AF06-F388DC7163D4}"/>
              </a:ext>
            </a:extLst>
          </p:cNvPr>
          <p:cNvSpPr>
            <a:spLocks noGrp="1"/>
          </p:cNvSpPr>
          <p:nvPr>
            <p:ph idx="16" hasCustomPrompt="1"/>
          </p:nvPr>
        </p:nvSpPr>
        <p:spPr>
          <a:xfrm>
            <a:off x="4297746"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put logo</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spTree>
    <p:extLst>
      <p:ext uri="{BB962C8B-B14F-4D97-AF65-F5344CB8AC3E}">
        <p14:creationId xmlns:p14="http://schemas.microsoft.com/office/powerpoint/2010/main" val="100868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a:t>Click to edit section title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18542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Them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2349662"/>
            <a:ext cx="10515600" cy="21344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27291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1122363"/>
            <a:ext cx="10515600" cy="2387600"/>
          </a:xfrm>
          <a:prstGeom prst="rect">
            <a:avLst/>
          </a:prstGeom>
        </p:spPr>
        <p:txBody>
          <a:bodyPr anchor="b"/>
          <a:lstStyle>
            <a:lvl1pPr algn="ctr">
              <a:defRPr sz="5000" baseline="0"/>
            </a:lvl1pPr>
          </a:lstStyle>
          <a:p>
            <a:r>
              <a:rPr lang="en-GB"/>
              <a:t>Click to edit Master title style</a:t>
            </a:r>
            <a:endParaRPr lang="en-HU"/>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5152" y="3586227"/>
            <a:ext cx="10515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BF86417-6BFF-B6B6-CB0D-5E41EBCB9F6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154613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47344" y="820611"/>
            <a:ext cx="10515600" cy="944181"/>
          </a:xfrm>
          <a:prstGeom prst="rect">
            <a:avLst/>
          </a:prstGeom>
        </p:spPr>
        <p:txBody>
          <a:bodyPr anchor="t" anchorCtr="0"/>
          <a:lstStyle>
            <a:lvl1pPr algn="l">
              <a:defRPr sz="4500" baseline="0"/>
            </a:lvl1pPr>
          </a:lstStyle>
          <a:p>
            <a:r>
              <a:rPr lang="en-GB"/>
              <a:t>Click to edit Master title style</a:t>
            </a:r>
            <a:endParaRPr lang="en-HU"/>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hasCustomPrompt="1"/>
          </p:nvPr>
        </p:nvSpPr>
        <p:spPr>
          <a:xfrm>
            <a:off x="838200" y="1764792"/>
            <a:ext cx="10515600" cy="349300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text style</a:t>
            </a:r>
            <a:endParaRPr lang="en-HU"/>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3C4C206-E686-3BCB-76E6-4C7A067BCB3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398956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793179"/>
            <a:ext cx="10515600" cy="944181"/>
          </a:xfrm>
          <a:prstGeom prst="rect">
            <a:avLst/>
          </a:prstGeom>
        </p:spPr>
        <p:txBody>
          <a:bodyPr anchor="t" anchorCtr="0"/>
          <a:lstStyle>
            <a:lvl1pPr algn="l">
              <a:defRPr sz="4500" baseline="0"/>
            </a:lvl1pPr>
          </a:lstStyle>
          <a:p>
            <a:r>
              <a:rPr lang="en-GB"/>
              <a:t>Click to edit Master title style</a:t>
            </a:r>
            <a:endParaRPr lang="en-HU"/>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8200" y="1737360"/>
            <a:ext cx="10515600" cy="424281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ACB6A6C-CEB9-EC25-7D8B-AC63A9435FF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7" name="Picture 16">
            <a:extLst>
              <a:ext uri="{FF2B5EF4-FFF2-40B4-BE49-F238E27FC236}">
                <a16:creationId xmlns:a16="http://schemas.microsoft.com/office/drawing/2014/main" id="{B7E3F387-E0A8-32E5-364D-16AB7EB63192}"/>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8" name="Picture 17">
            <a:extLst>
              <a:ext uri="{FF2B5EF4-FFF2-40B4-BE49-F238E27FC236}">
                <a16:creationId xmlns:a16="http://schemas.microsoft.com/office/drawing/2014/main" id="{C4AEB169-F935-B7D4-56B4-DE364854E020}"/>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9" name="Picture 18">
            <a:extLst>
              <a:ext uri="{FF2B5EF4-FFF2-40B4-BE49-F238E27FC236}">
                <a16:creationId xmlns:a16="http://schemas.microsoft.com/office/drawing/2014/main" id="{54A37136-B1B7-D919-1D96-9480AC534E5D}"/>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0" name="Picture 19">
            <a:extLst>
              <a:ext uri="{FF2B5EF4-FFF2-40B4-BE49-F238E27FC236}">
                <a16:creationId xmlns:a16="http://schemas.microsoft.com/office/drawing/2014/main" id="{2D092408-EE7C-17A8-99B5-12692240F22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1" name="Picture 20">
            <a:extLst>
              <a:ext uri="{FF2B5EF4-FFF2-40B4-BE49-F238E27FC236}">
                <a16:creationId xmlns:a16="http://schemas.microsoft.com/office/drawing/2014/main" id="{C55111BE-FB2D-3C70-1A70-CF5F22B382AE}"/>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2" name="Picture 21">
            <a:extLst>
              <a:ext uri="{FF2B5EF4-FFF2-40B4-BE49-F238E27FC236}">
                <a16:creationId xmlns:a16="http://schemas.microsoft.com/office/drawing/2014/main" id="{4E5A4ECE-B604-C4C1-7F79-63CBE90FC59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138850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p:nvPr>
        </p:nvSpPr>
        <p:spPr>
          <a:xfrm>
            <a:off x="838200" y="1825625"/>
            <a:ext cx="10515600" cy="375045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Footer Placeholder 4">
            <a:extLst>
              <a:ext uri="{FF2B5EF4-FFF2-40B4-BE49-F238E27FC236}">
                <a16:creationId xmlns:a16="http://schemas.microsoft.com/office/drawing/2014/main" id="{90E0C71C-410C-09C7-3757-AEC921CA6B36}"/>
              </a:ext>
            </a:extLst>
          </p:cNvPr>
          <p:cNvSpPr>
            <a:spLocks noGrp="1"/>
          </p:cNvSpPr>
          <p:nvPr>
            <p:ph type="ftr" sz="quarter" idx="11"/>
          </p:nvPr>
        </p:nvSpPr>
        <p:spPr>
          <a:xfrm>
            <a:off x="838200" y="5765163"/>
            <a:ext cx="10515600" cy="365125"/>
          </a:xfrm>
          <a:prstGeom prst="rect">
            <a:avLst/>
          </a:prstGeom>
        </p:spPr>
        <p:txBody>
          <a:bodyPr/>
          <a:lstStyle/>
          <a:p>
            <a:endParaRPr lang="en-HU"/>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F6EDB719-F163-4350-FFB9-3069854DAC9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22" name="Picture 21">
            <a:extLst>
              <a:ext uri="{FF2B5EF4-FFF2-40B4-BE49-F238E27FC236}">
                <a16:creationId xmlns:a16="http://schemas.microsoft.com/office/drawing/2014/main" id="{8E6EE84F-90E3-4ACB-7309-E5685BEFF1F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23" name="Picture 22">
            <a:extLst>
              <a:ext uri="{FF2B5EF4-FFF2-40B4-BE49-F238E27FC236}">
                <a16:creationId xmlns:a16="http://schemas.microsoft.com/office/drawing/2014/main" id="{20F987EC-8C53-CB2E-B978-2D0E83232E39}"/>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4" name="Picture 23">
            <a:extLst>
              <a:ext uri="{FF2B5EF4-FFF2-40B4-BE49-F238E27FC236}">
                <a16:creationId xmlns:a16="http://schemas.microsoft.com/office/drawing/2014/main" id="{5836C96A-638F-EE39-3B7F-D79054570DBA}"/>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5" name="Picture 24">
            <a:extLst>
              <a:ext uri="{FF2B5EF4-FFF2-40B4-BE49-F238E27FC236}">
                <a16:creationId xmlns:a16="http://schemas.microsoft.com/office/drawing/2014/main" id="{816840B6-307C-9767-61B8-E1F906356BF1}"/>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6" name="Picture 25">
            <a:extLst>
              <a:ext uri="{FF2B5EF4-FFF2-40B4-BE49-F238E27FC236}">
                <a16:creationId xmlns:a16="http://schemas.microsoft.com/office/drawing/2014/main" id="{D0D3D74F-C6CA-050C-CCE6-3F6937086FA1}"/>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7" name="Picture 26">
            <a:extLst>
              <a:ext uri="{FF2B5EF4-FFF2-40B4-BE49-F238E27FC236}">
                <a16:creationId xmlns:a16="http://schemas.microsoft.com/office/drawing/2014/main" id="{9634BD1E-429D-2DF5-64DD-302924C9582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99756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DAD-F2DE-68CB-9575-1C2E9CFAC111}"/>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A1C20D75-6847-35BA-18A6-984BE0A4261C}"/>
              </a:ext>
            </a:extLst>
          </p:cNvPr>
          <p:cNvSpPr>
            <a:spLocks noGrp="1"/>
          </p:cNvSpPr>
          <p:nvPr>
            <p:ph sz="half" idx="1"/>
          </p:nvPr>
        </p:nvSpPr>
        <p:spPr>
          <a:xfrm>
            <a:off x="838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Content Placeholder 3">
            <a:extLst>
              <a:ext uri="{FF2B5EF4-FFF2-40B4-BE49-F238E27FC236}">
                <a16:creationId xmlns:a16="http://schemas.microsoft.com/office/drawing/2014/main" id="{FD3A0011-88AC-7FF0-5A44-F27F49B7A0F8}"/>
              </a:ext>
            </a:extLst>
          </p:cNvPr>
          <p:cNvSpPr>
            <a:spLocks noGrp="1"/>
          </p:cNvSpPr>
          <p:nvPr>
            <p:ph sz="half" idx="2"/>
          </p:nvPr>
        </p:nvSpPr>
        <p:spPr>
          <a:xfrm>
            <a:off x="6172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A656B81E-029F-17E3-A8B3-CB6B5A4C490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6" name="Picture 15">
            <a:extLst>
              <a:ext uri="{FF2B5EF4-FFF2-40B4-BE49-F238E27FC236}">
                <a16:creationId xmlns:a16="http://schemas.microsoft.com/office/drawing/2014/main" id="{F861DC55-1240-5FB6-3852-44DC43D2CFC3}"/>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7" name="Picture 16">
            <a:extLst>
              <a:ext uri="{FF2B5EF4-FFF2-40B4-BE49-F238E27FC236}">
                <a16:creationId xmlns:a16="http://schemas.microsoft.com/office/drawing/2014/main" id="{43EDF9E9-DF0F-BD6F-7FC7-097E41A3646F}"/>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8" name="Picture 17">
            <a:extLst>
              <a:ext uri="{FF2B5EF4-FFF2-40B4-BE49-F238E27FC236}">
                <a16:creationId xmlns:a16="http://schemas.microsoft.com/office/drawing/2014/main" id="{737F4218-500D-FB9A-407B-7EA1A68C0AE0}"/>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19" name="Picture 18">
            <a:extLst>
              <a:ext uri="{FF2B5EF4-FFF2-40B4-BE49-F238E27FC236}">
                <a16:creationId xmlns:a16="http://schemas.microsoft.com/office/drawing/2014/main" id="{DE528E64-2B98-B2F3-8466-36EBD5690428}"/>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0" name="Picture 19">
            <a:extLst>
              <a:ext uri="{FF2B5EF4-FFF2-40B4-BE49-F238E27FC236}">
                <a16:creationId xmlns:a16="http://schemas.microsoft.com/office/drawing/2014/main" id="{4054CD13-1BB4-8E53-6A0A-0BD586FE633F}"/>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1" name="Picture 20">
            <a:extLst>
              <a:ext uri="{FF2B5EF4-FFF2-40B4-BE49-F238E27FC236}">
                <a16:creationId xmlns:a16="http://schemas.microsoft.com/office/drawing/2014/main" id="{D3F1D06B-A63A-7DC2-A036-010CB8813E5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2994429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olorful networked landscape&#10;&#10;Description automatically generated with low confidence">
            <a:extLst>
              <a:ext uri="{FF2B5EF4-FFF2-40B4-BE49-F238E27FC236}">
                <a16:creationId xmlns:a16="http://schemas.microsoft.com/office/drawing/2014/main" id="{4E68DAFD-EA5A-7214-FD53-AE0BA183F359}"/>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36820933"/>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74" r:id="rId3"/>
    <p:sldLayoutId id="2147483682" r:id="rId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0FD462-FA43-6843-E8A2-5F67167CFEC2}"/>
              </a:ext>
            </a:extLst>
          </p:cNvPr>
          <p:cNvSpPr>
            <a:spLocks noGrp="1"/>
          </p:cNvSpPr>
          <p:nvPr>
            <p:ph type="sldNum" sz="quarter" idx="4"/>
          </p:nvPr>
        </p:nvSpPr>
        <p:spPr>
          <a:xfrm>
            <a:off x="8427720" y="74170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C9B02A-078B-6C4E-8C38-1CB97BB16E0F}" type="slidenum">
              <a:rPr lang="en-HU" smtClean="0"/>
              <a:t>‹#›</a:t>
            </a:fld>
            <a:endParaRPr lang="en-HU"/>
          </a:p>
        </p:txBody>
      </p:sp>
      <p:pic>
        <p:nvPicPr>
          <p:cNvPr id="11" name="Picture 10" descr="A white surface with a black border&#10;&#10;Description automatically generated with medium confidence">
            <a:extLst>
              <a:ext uri="{FF2B5EF4-FFF2-40B4-BE49-F238E27FC236}">
                <a16:creationId xmlns:a16="http://schemas.microsoft.com/office/drawing/2014/main" id="{55554913-1F46-1FFD-4C9E-B0DF549FB634}"/>
              </a:ext>
            </a:extLst>
          </p:cNvPr>
          <p:cNvPicPr>
            <a:picLocks noChangeAspect="1"/>
          </p:cNvPicPr>
          <p:nvPr userDrawn="1"/>
        </p:nvPicPr>
        <p:blipFill>
          <a:blip r:embed="rId9"/>
          <a:stretch>
            <a:fillRect/>
          </a:stretch>
        </p:blipFill>
        <p:spPr>
          <a:xfrm>
            <a:off x="0" y="0"/>
            <a:ext cx="12192000" cy="6858000"/>
          </a:xfrm>
          <a:prstGeom prst="rect">
            <a:avLst/>
          </a:prstGeom>
        </p:spPr>
      </p:pic>
      <p:pic>
        <p:nvPicPr>
          <p:cNvPr id="13" name="Picture 12" descr="A blue and green wavy lines and dots&#10;&#10;Description automatically generated">
            <a:extLst>
              <a:ext uri="{FF2B5EF4-FFF2-40B4-BE49-F238E27FC236}">
                <a16:creationId xmlns:a16="http://schemas.microsoft.com/office/drawing/2014/main" id="{EF9697EC-BD0F-4492-1F40-D26A4D12FEFA}"/>
              </a:ext>
            </a:extLst>
          </p:cNvPr>
          <p:cNvPicPr>
            <a:picLocks noChangeAspect="1"/>
          </p:cNvPicPr>
          <p:nvPr userDrawn="1"/>
        </p:nvPicPr>
        <p:blipFill>
          <a:blip r:embed="rId10"/>
          <a:stretch>
            <a:fillRect/>
          </a:stretch>
        </p:blipFill>
        <p:spPr>
          <a:xfrm>
            <a:off x="247650" y="139303"/>
            <a:ext cx="11696699" cy="6579393"/>
          </a:xfrm>
          <a:prstGeom prst="rect">
            <a:avLst/>
          </a:prstGeom>
        </p:spPr>
      </p:pic>
    </p:spTree>
    <p:extLst>
      <p:ext uri="{BB962C8B-B14F-4D97-AF65-F5344CB8AC3E}">
        <p14:creationId xmlns:p14="http://schemas.microsoft.com/office/powerpoint/2010/main" val="17260965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2" r:id="rId4"/>
    <p:sldLayoutId id="2147483664" r:id="rId5"/>
    <p:sldLayoutId id="2147483665"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n.org/en/climatechange/early-warnings-for-all" TargetMode="Externa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fsu-my.sharepoint.com/:v:/g/personal/csv23_fsu_edu/EYGrzFrWzuROqqLlfmMijtcBrOFJEjuTvAi-gQzQguDYnQ" TargetMode="Externa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42.xml.rels><?xml version="1.0" encoding="UTF-8" standalone="yes"?>
<Relationships xmlns="http://schemas.openxmlformats.org/package/2006/relationships"><Relationship Id="rId3" Type="http://schemas.openxmlformats.org/officeDocument/2006/relationships/hyperlink" Target="https://drive.google.com/file/d/1Czn9cov5uTS39PvMUkFbgXVMmgKNuSOQ/view?usp=drivesdk" TargetMode="External"/><Relationship Id="rId2" Type="http://schemas.openxmlformats.org/officeDocument/2006/relationships/hyperlink" Target="https://fsu-my.sharepoint.com/:v:/g/personal/csv23_fsu_edu/EYGrzFrWzuROqqLlfmMijtcBrOFJEjuTvAi-gQzQguDYnQ" TargetMode="Externa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council.science/news/call-reviewers-undrr-isc-hip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hyperlink" Target="mailto:virginia.murray@ukhsa.gov.uk" TargetMode="External"/><Relationship Id="rId2" Type="http://schemas.openxmlformats.org/officeDocument/2006/relationships/hyperlink" Target="mailto:helene.jacotdescombes@council.science"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30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1EE27EC-6C3A-9D5D-FD77-EBAA3FFF9BDE}"/>
              </a:ext>
            </a:extLst>
          </p:cNvPr>
          <p:cNvSpPr>
            <a:spLocks noGrp="1"/>
          </p:cNvSpPr>
          <p:nvPr>
            <p:ph idx="14"/>
          </p:nvPr>
        </p:nvSpPr>
        <p:spPr/>
        <p:txBody>
          <a:bodyPr/>
          <a:lstStyle/>
          <a:p>
            <a:endParaRPr lang="fr-FR"/>
          </a:p>
        </p:txBody>
      </p:sp>
      <p:sp>
        <p:nvSpPr>
          <p:cNvPr id="6" name="Espace réservé du contenu 5">
            <a:extLst>
              <a:ext uri="{FF2B5EF4-FFF2-40B4-BE49-F238E27FC236}">
                <a16:creationId xmlns:a16="http://schemas.microsoft.com/office/drawing/2014/main" id="{8B3E29F2-3889-952E-DB79-B641A71FFA3E}"/>
              </a:ext>
            </a:extLst>
          </p:cNvPr>
          <p:cNvSpPr>
            <a:spLocks noGrp="1"/>
          </p:cNvSpPr>
          <p:nvPr>
            <p:ph idx="15"/>
          </p:nvPr>
        </p:nvSpPr>
        <p:spPr/>
        <p:txBody>
          <a:bodyPr/>
          <a:lstStyle/>
          <a:p>
            <a:endParaRPr lang="fr-FR"/>
          </a:p>
        </p:txBody>
      </p:sp>
      <p:sp>
        <p:nvSpPr>
          <p:cNvPr id="7" name="Espace réservé du contenu 6">
            <a:extLst>
              <a:ext uri="{FF2B5EF4-FFF2-40B4-BE49-F238E27FC236}">
                <a16:creationId xmlns:a16="http://schemas.microsoft.com/office/drawing/2014/main" id="{61E18473-2AAC-1E16-D4C7-429D5A916360}"/>
              </a:ext>
            </a:extLst>
          </p:cNvPr>
          <p:cNvSpPr>
            <a:spLocks noGrp="1"/>
          </p:cNvSpPr>
          <p:nvPr>
            <p:ph idx="16"/>
          </p:nvPr>
        </p:nvSpPr>
        <p:spPr/>
        <p:txBody>
          <a:bodyPr/>
          <a:lstStyle/>
          <a:p>
            <a:endParaRPr lang="fr-FR"/>
          </a:p>
        </p:txBody>
      </p:sp>
      <p:sp>
        <p:nvSpPr>
          <p:cNvPr id="10" name="Content Placeholder 9">
            <a:extLst>
              <a:ext uri="{FF2B5EF4-FFF2-40B4-BE49-F238E27FC236}">
                <a16:creationId xmlns:a16="http://schemas.microsoft.com/office/drawing/2014/main" id="{43614992-7884-83FF-96F4-C9AC63886D73}"/>
              </a:ext>
            </a:extLst>
          </p:cNvPr>
          <p:cNvSpPr>
            <a:spLocks noGrp="1"/>
          </p:cNvSpPr>
          <p:nvPr>
            <p:ph idx="13"/>
          </p:nvPr>
        </p:nvSpPr>
        <p:spPr/>
        <p:txBody>
          <a:bodyPr/>
          <a:lstStyle/>
          <a:p>
            <a:endParaRPr lang="en-US"/>
          </a:p>
        </p:txBody>
      </p:sp>
      <p:pic>
        <p:nvPicPr>
          <p:cNvPr id="21" name="Picture 20">
            <a:extLst>
              <a:ext uri="{FF2B5EF4-FFF2-40B4-BE49-F238E27FC236}">
                <a16:creationId xmlns:a16="http://schemas.microsoft.com/office/drawing/2014/main" id="{65F54366-111A-FA49-06F6-A4942115B58C}"/>
              </a:ext>
            </a:extLst>
          </p:cNvPr>
          <p:cNvPicPr>
            <a:picLocks noChangeAspect="1"/>
          </p:cNvPicPr>
          <p:nvPr/>
        </p:nvPicPr>
        <p:blipFill>
          <a:blip r:embed="rId3"/>
          <a:stretch>
            <a:fillRect/>
          </a:stretch>
        </p:blipFill>
        <p:spPr>
          <a:xfrm>
            <a:off x="0" y="0"/>
            <a:ext cx="4855079" cy="6858000"/>
          </a:xfrm>
          <a:prstGeom prst="rect">
            <a:avLst/>
          </a:prstGeom>
        </p:spPr>
      </p:pic>
      <p:pic>
        <p:nvPicPr>
          <p:cNvPr id="3" name="Picture 2">
            <a:extLst>
              <a:ext uri="{FF2B5EF4-FFF2-40B4-BE49-F238E27FC236}">
                <a16:creationId xmlns:a16="http://schemas.microsoft.com/office/drawing/2014/main" id="{65239618-CC83-FB34-99A7-89E39908A234}"/>
              </a:ext>
            </a:extLst>
          </p:cNvPr>
          <p:cNvPicPr>
            <a:picLocks noChangeAspect="1"/>
          </p:cNvPicPr>
          <p:nvPr/>
        </p:nvPicPr>
        <p:blipFill>
          <a:blip r:embed="rId4"/>
          <a:stretch>
            <a:fillRect/>
          </a:stretch>
        </p:blipFill>
        <p:spPr>
          <a:xfrm>
            <a:off x="1077338" y="-17374"/>
            <a:ext cx="4878389" cy="6885498"/>
          </a:xfrm>
          <a:prstGeom prst="rect">
            <a:avLst/>
          </a:prstGeom>
        </p:spPr>
      </p:pic>
      <p:pic>
        <p:nvPicPr>
          <p:cNvPr id="23" name="Picture 22">
            <a:extLst>
              <a:ext uri="{FF2B5EF4-FFF2-40B4-BE49-F238E27FC236}">
                <a16:creationId xmlns:a16="http://schemas.microsoft.com/office/drawing/2014/main" id="{24A3A55F-3C4C-55F9-0861-D298C9B047E8}"/>
              </a:ext>
            </a:extLst>
          </p:cNvPr>
          <p:cNvPicPr>
            <a:picLocks noChangeAspect="1"/>
          </p:cNvPicPr>
          <p:nvPr/>
        </p:nvPicPr>
        <p:blipFill>
          <a:blip r:embed="rId5"/>
          <a:stretch>
            <a:fillRect/>
          </a:stretch>
        </p:blipFill>
        <p:spPr>
          <a:xfrm>
            <a:off x="2123393" y="0"/>
            <a:ext cx="4834328" cy="6858000"/>
          </a:xfrm>
          <a:prstGeom prst="rect">
            <a:avLst/>
          </a:prstGeom>
        </p:spPr>
      </p:pic>
      <p:pic>
        <p:nvPicPr>
          <p:cNvPr id="30" name="Picture 29">
            <a:extLst>
              <a:ext uri="{FF2B5EF4-FFF2-40B4-BE49-F238E27FC236}">
                <a16:creationId xmlns:a16="http://schemas.microsoft.com/office/drawing/2014/main" id="{DC0809CA-02C7-A739-944B-7E2BC48C9860}"/>
              </a:ext>
            </a:extLst>
          </p:cNvPr>
          <p:cNvPicPr>
            <a:picLocks noChangeAspect="1"/>
          </p:cNvPicPr>
          <p:nvPr/>
        </p:nvPicPr>
        <p:blipFill>
          <a:blip r:embed="rId6"/>
          <a:srcRect/>
          <a:stretch/>
        </p:blipFill>
        <p:spPr>
          <a:xfrm>
            <a:off x="3217044" y="-17374"/>
            <a:ext cx="4871216" cy="6875374"/>
          </a:xfrm>
          <a:prstGeom prst="rect">
            <a:avLst/>
          </a:prstGeom>
        </p:spPr>
      </p:pic>
      <p:pic>
        <p:nvPicPr>
          <p:cNvPr id="32" name="Picture 31">
            <a:extLst>
              <a:ext uri="{FF2B5EF4-FFF2-40B4-BE49-F238E27FC236}">
                <a16:creationId xmlns:a16="http://schemas.microsoft.com/office/drawing/2014/main" id="{AE2F07EF-BC49-D62D-E2EF-7B879596079D}"/>
              </a:ext>
            </a:extLst>
          </p:cNvPr>
          <p:cNvPicPr>
            <a:picLocks noChangeAspect="1"/>
          </p:cNvPicPr>
          <p:nvPr/>
        </p:nvPicPr>
        <p:blipFill>
          <a:blip r:embed="rId7"/>
          <a:srcRect/>
          <a:stretch/>
        </p:blipFill>
        <p:spPr>
          <a:xfrm>
            <a:off x="4246555" y="-24092"/>
            <a:ext cx="4855078" cy="6882090"/>
          </a:xfrm>
          <a:prstGeom prst="rect">
            <a:avLst/>
          </a:prstGeom>
        </p:spPr>
      </p:pic>
      <p:pic>
        <p:nvPicPr>
          <p:cNvPr id="34" name="Picture 33">
            <a:extLst>
              <a:ext uri="{FF2B5EF4-FFF2-40B4-BE49-F238E27FC236}">
                <a16:creationId xmlns:a16="http://schemas.microsoft.com/office/drawing/2014/main" id="{DEA1C998-4DD8-EAA8-99B6-B1BCCFAECA0E}"/>
              </a:ext>
            </a:extLst>
          </p:cNvPr>
          <p:cNvPicPr>
            <a:picLocks noChangeAspect="1"/>
          </p:cNvPicPr>
          <p:nvPr/>
        </p:nvPicPr>
        <p:blipFill>
          <a:blip r:embed="rId8"/>
          <a:stretch>
            <a:fillRect/>
          </a:stretch>
        </p:blipFill>
        <p:spPr>
          <a:xfrm>
            <a:off x="5292609" y="-3"/>
            <a:ext cx="4855078" cy="6870005"/>
          </a:xfrm>
          <a:prstGeom prst="rect">
            <a:avLst/>
          </a:prstGeom>
        </p:spPr>
      </p:pic>
      <p:pic>
        <p:nvPicPr>
          <p:cNvPr id="36" name="Picture 35">
            <a:extLst>
              <a:ext uri="{FF2B5EF4-FFF2-40B4-BE49-F238E27FC236}">
                <a16:creationId xmlns:a16="http://schemas.microsoft.com/office/drawing/2014/main" id="{86816548-8C43-9808-1449-3F65C444E681}"/>
              </a:ext>
            </a:extLst>
          </p:cNvPr>
          <p:cNvPicPr>
            <a:picLocks noChangeAspect="1"/>
          </p:cNvPicPr>
          <p:nvPr/>
        </p:nvPicPr>
        <p:blipFill>
          <a:blip r:embed="rId9"/>
          <a:stretch>
            <a:fillRect/>
          </a:stretch>
        </p:blipFill>
        <p:spPr>
          <a:xfrm>
            <a:off x="6377675" y="0"/>
            <a:ext cx="4862246" cy="6848970"/>
          </a:xfrm>
          <a:prstGeom prst="rect">
            <a:avLst/>
          </a:prstGeom>
        </p:spPr>
      </p:pic>
      <p:pic>
        <p:nvPicPr>
          <p:cNvPr id="8" name="Picture 7">
            <a:extLst>
              <a:ext uri="{FF2B5EF4-FFF2-40B4-BE49-F238E27FC236}">
                <a16:creationId xmlns:a16="http://schemas.microsoft.com/office/drawing/2014/main" id="{70A97EB1-3F41-1644-F46C-62D024E87913}"/>
              </a:ext>
            </a:extLst>
          </p:cNvPr>
          <p:cNvPicPr>
            <a:picLocks noChangeAspect="1"/>
          </p:cNvPicPr>
          <p:nvPr/>
        </p:nvPicPr>
        <p:blipFill>
          <a:blip r:embed="rId10"/>
          <a:stretch>
            <a:fillRect/>
          </a:stretch>
        </p:blipFill>
        <p:spPr>
          <a:xfrm>
            <a:off x="7351094" y="-17375"/>
            <a:ext cx="4834180" cy="6882089"/>
          </a:xfrm>
          <a:prstGeom prst="rect">
            <a:avLst/>
          </a:prstGeom>
        </p:spPr>
      </p:pic>
    </p:spTree>
    <p:extLst>
      <p:ext uri="{BB962C8B-B14F-4D97-AF65-F5344CB8AC3E}">
        <p14:creationId xmlns:p14="http://schemas.microsoft.com/office/powerpoint/2010/main" val="10631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DAF2-A427-B3E1-0064-E23095BA889E}"/>
            </a:ext>
          </a:extLst>
        </p:cNvPr>
        <p:cNvGrpSpPr/>
        <p:nvPr/>
      </p:nvGrpSpPr>
      <p:grpSpPr>
        <a:xfrm>
          <a:off x="0" y="0"/>
          <a:ext cx="0" cy="0"/>
          <a:chOff x="0" y="0"/>
          <a:chExt cx="0" cy="0"/>
        </a:xfrm>
      </p:grpSpPr>
      <p:pic>
        <p:nvPicPr>
          <p:cNvPr id="8" name="Content Placeholder 8" descr="A black background with white text&#10;&#10;Description automatically generated">
            <a:extLst>
              <a:ext uri="{FF2B5EF4-FFF2-40B4-BE49-F238E27FC236}">
                <a16:creationId xmlns:a16="http://schemas.microsoft.com/office/drawing/2014/main" id="{E10734E7-EF7B-07F0-149B-FED10C94ACAA}"/>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2264EFB7-D9D6-70E7-02AF-4F57AA011333}"/>
              </a:ext>
            </a:extLst>
          </p:cNvPr>
          <p:cNvPicPr>
            <a:picLocks/>
          </p:cNvPicPr>
          <p:nvPr/>
        </p:nvPicPr>
        <p:blipFill>
          <a:blip r:embed="rId3" cstate="print"/>
          <a:stretch>
            <a:fillRect/>
          </a:stretch>
        </p:blipFill>
        <p:spPr>
          <a:xfrm>
            <a:off x="9881552" y="6011754"/>
            <a:ext cx="1469200" cy="458893"/>
          </a:xfrm>
          <a:prstGeom prst="rect">
            <a:avLst/>
          </a:prstGeom>
        </p:spPr>
      </p:pic>
      <p:pic>
        <p:nvPicPr>
          <p:cNvPr id="5" name="Picture 4">
            <a:extLst>
              <a:ext uri="{FF2B5EF4-FFF2-40B4-BE49-F238E27FC236}">
                <a16:creationId xmlns:a16="http://schemas.microsoft.com/office/drawing/2014/main" id="{EC10997E-5F08-9F25-16C3-62870A84DC42}"/>
              </a:ext>
            </a:extLst>
          </p:cNvPr>
          <p:cNvPicPr>
            <a:picLocks noChangeAspect="1"/>
          </p:cNvPicPr>
          <p:nvPr/>
        </p:nvPicPr>
        <p:blipFill>
          <a:blip r:embed="rId4"/>
          <a:stretch>
            <a:fillRect/>
          </a:stretch>
        </p:blipFill>
        <p:spPr>
          <a:xfrm>
            <a:off x="841248" y="0"/>
            <a:ext cx="9836834" cy="6873510"/>
          </a:xfrm>
          <a:prstGeom prst="rect">
            <a:avLst/>
          </a:prstGeom>
        </p:spPr>
      </p:pic>
    </p:spTree>
    <p:extLst>
      <p:ext uri="{BB962C8B-B14F-4D97-AF65-F5344CB8AC3E}">
        <p14:creationId xmlns:p14="http://schemas.microsoft.com/office/powerpoint/2010/main" val="250924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descr="Une image contenant texte, capture d’écran&#10;&#10;Description générée automatiquement">
            <a:extLst>
              <a:ext uri="{FF2B5EF4-FFF2-40B4-BE49-F238E27FC236}">
                <a16:creationId xmlns:a16="http://schemas.microsoft.com/office/drawing/2014/main" id="{C0460EA9-D3D0-D808-8CEE-B9EB1C7D08B0}"/>
              </a:ext>
            </a:extLst>
          </p:cNvPr>
          <p:cNvPicPr>
            <a:picLocks noGrp="1" noChangeAspect="1"/>
          </p:cNvPicPr>
          <p:nvPr>
            <p:ph idx="14"/>
          </p:nvPr>
        </p:nvPicPr>
        <p:blipFill>
          <a:blip r:embed="rId2"/>
          <a:stretch>
            <a:fillRect/>
          </a:stretch>
        </p:blipFill>
        <p:spPr>
          <a:xfrm>
            <a:off x="754497" y="-71004"/>
            <a:ext cx="10923406" cy="6297832"/>
          </a:xfrm>
        </p:spPr>
      </p:pic>
      <p:pic>
        <p:nvPicPr>
          <p:cNvPr id="13" name="Content Placeholder 8" descr="A black background with white text&#10;&#10;Description automatically generated">
            <a:extLst>
              <a:ext uri="{FF2B5EF4-FFF2-40B4-BE49-F238E27FC236}">
                <a16:creationId xmlns:a16="http://schemas.microsoft.com/office/drawing/2014/main" id="{0D1F9F87-FA37-E17E-EDD7-0813E97485EA}"/>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5" name="object 2">
            <a:extLst>
              <a:ext uri="{FF2B5EF4-FFF2-40B4-BE49-F238E27FC236}">
                <a16:creationId xmlns:a16="http://schemas.microsoft.com/office/drawing/2014/main" id="{A3F76972-F836-3959-1DEC-AB142DE9EC44}"/>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151365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capture d’écran, Système d’exploitation, Publicité en ligne&#10;&#10;Description générée automatiquement">
            <a:extLst>
              <a:ext uri="{FF2B5EF4-FFF2-40B4-BE49-F238E27FC236}">
                <a16:creationId xmlns:a16="http://schemas.microsoft.com/office/drawing/2014/main" id="{70E7F2C9-7A7E-E148-D1EF-F65E58D346D8}"/>
              </a:ext>
            </a:extLst>
          </p:cNvPr>
          <p:cNvPicPr>
            <a:picLocks noGrp="1" noChangeAspect="1"/>
          </p:cNvPicPr>
          <p:nvPr>
            <p:ph idx="13"/>
          </p:nvPr>
        </p:nvPicPr>
        <p:blipFill>
          <a:blip r:embed="rId2"/>
          <a:stretch>
            <a:fillRect/>
          </a:stretch>
        </p:blipFill>
        <p:spPr>
          <a:xfrm>
            <a:off x="963949" y="339302"/>
            <a:ext cx="10376329" cy="5867985"/>
          </a:xfrm>
        </p:spPr>
      </p:pic>
      <p:pic>
        <p:nvPicPr>
          <p:cNvPr id="14" name="Content Placeholder 8" descr="A black background with white text&#10;&#10;Description automatically generated">
            <a:extLst>
              <a:ext uri="{FF2B5EF4-FFF2-40B4-BE49-F238E27FC236}">
                <a16:creationId xmlns:a16="http://schemas.microsoft.com/office/drawing/2014/main" id="{82ABAD03-3761-2421-9C42-73C900253F22}"/>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6" name="object 2">
            <a:extLst>
              <a:ext uri="{FF2B5EF4-FFF2-40B4-BE49-F238E27FC236}">
                <a16:creationId xmlns:a16="http://schemas.microsoft.com/office/drawing/2014/main" id="{22B815AB-14EB-2DAC-A06C-E5DDC7227261}"/>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2946901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9393-83B1-53EF-FA08-E7AF6A69BD30}"/>
            </a:ext>
          </a:extLst>
        </p:cNvPr>
        <p:cNvGrpSpPr/>
        <p:nvPr/>
      </p:nvGrpSpPr>
      <p:grpSpPr>
        <a:xfrm>
          <a:off x="0" y="0"/>
          <a:ext cx="0" cy="0"/>
          <a:chOff x="0" y="0"/>
          <a:chExt cx="0" cy="0"/>
        </a:xfrm>
      </p:grpSpPr>
      <p:pic>
        <p:nvPicPr>
          <p:cNvPr id="8" name="Content Placeholder 8" descr="A black background with white text&#10;&#10;Description automatically generated">
            <a:extLst>
              <a:ext uri="{FF2B5EF4-FFF2-40B4-BE49-F238E27FC236}">
                <a16:creationId xmlns:a16="http://schemas.microsoft.com/office/drawing/2014/main" id="{E280944F-5635-557A-1F60-977F899C4195}"/>
              </a:ext>
            </a:extLst>
          </p:cNvPr>
          <p:cNvPicPr>
            <a:picLocks noChangeAspect="1"/>
          </p:cNvPicPr>
          <p:nvPr/>
        </p:nvPicPr>
        <p:blipFill>
          <a:blip r:embed="rId2"/>
          <a:stretch>
            <a:fillRect/>
          </a:stretch>
        </p:blipFill>
        <p:spPr>
          <a:xfrm>
            <a:off x="7692019" y="6122290"/>
            <a:ext cx="1866509" cy="472182"/>
          </a:xfrm>
          <a:prstGeom prst="rect">
            <a:avLst/>
          </a:prstGeom>
        </p:spPr>
      </p:pic>
      <p:pic>
        <p:nvPicPr>
          <p:cNvPr id="9" name="object 2">
            <a:extLst>
              <a:ext uri="{FF2B5EF4-FFF2-40B4-BE49-F238E27FC236}">
                <a16:creationId xmlns:a16="http://schemas.microsoft.com/office/drawing/2014/main" id="{47230281-C486-D350-E44D-9423293A179D}"/>
              </a:ext>
            </a:extLst>
          </p:cNvPr>
          <p:cNvPicPr>
            <a:picLocks/>
          </p:cNvPicPr>
          <p:nvPr/>
        </p:nvPicPr>
        <p:blipFill>
          <a:blip r:embed="rId3" cstate="print"/>
          <a:stretch>
            <a:fillRect/>
          </a:stretch>
        </p:blipFill>
        <p:spPr>
          <a:xfrm>
            <a:off x="9881552" y="6135579"/>
            <a:ext cx="1469200" cy="458893"/>
          </a:xfrm>
          <a:prstGeom prst="rect">
            <a:avLst/>
          </a:prstGeom>
        </p:spPr>
      </p:pic>
      <p:pic>
        <p:nvPicPr>
          <p:cNvPr id="4" name="Image 3" descr="Une image contenant texte, Appareils électroniques, capture d’écran, Page web&#10;&#10;Description générée automatiquement">
            <a:extLst>
              <a:ext uri="{FF2B5EF4-FFF2-40B4-BE49-F238E27FC236}">
                <a16:creationId xmlns:a16="http://schemas.microsoft.com/office/drawing/2014/main" id="{B6F6512C-C628-E6E5-1CEF-A42500B825A6}"/>
              </a:ext>
            </a:extLst>
          </p:cNvPr>
          <p:cNvPicPr>
            <a:picLocks noChangeAspect="1"/>
          </p:cNvPicPr>
          <p:nvPr/>
        </p:nvPicPr>
        <p:blipFill>
          <a:blip r:embed="rId4"/>
          <a:stretch>
            <a:fillRect/>
          </a:stretch>
        </p:blipFill>
        <p:spPr>
          <a:xfrm>
            <a:off x="1259989" y="13904"/>
            <a:ext cx="9672021" cy="6121675"/>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7C588A9B-568D-1898-C519-8E54E3B01296}"/>
              </a:ext>
            </a:extLst>
          </p:cNvPr>
          <p:cNvPicPr>
            <a:picLocks noChangeAspect="1"/>
          </p:cNvPicPr>
          <p:nvPr/>
        </p:nvPicPr>
        <p:blipFill>
          <a:blip r:embed="rId5"/>
          <a:stretch>
            <a:fillRect/>
          </a:stretch>
        </p:blipFill>
        <p:spPr>
          <a:xfrm>
            <a:off x="4364840" y="1126375"/>
            <a:ext cx="6567170" cy="608330"/>
          </a:xfrm>
          <a:prstGeom prst="rect">
            <a:avLst/>
          </a:prstGeom>
        </p:spPr>
      </p:pic>
    </p:spTree>
    <p:extLst>
      <p:ext uri="{BB962C8B-B14F-4D97-AF65-F5344CB8AC3E}">
        <p14:creationId xmlns:p14="http://schemas.microsoft.com/office/powerpoint/2010/main" val="302883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capture d’écran, Police, conception&#10;&#10;Description générée automatiquement">
            <a:extLst>
              <a:ext uri="{FF2B5EF4-FFF2-40B4-BE49-F238E27FC236}">
                <a16:creationId xmlns:a16="http://schemas.microsoft.com/office/drawing/2014/main" id="{D6CF618F-B720-E698-7C13-D3A346D58119}"/>
              </a:ext>
            </a:extLst>
          </p:cNvPr>
          <p:cNvPicPr>
            <a:picLocks noGrp="1" noChangeAspect="1"/>
          </p:cNvPicPr>
          <p:nvPr>
            <p:ph idx="13"/>
          </p:nvPr>
        </p:nvPicPr>
        <p:blipFill>
          <a:blip r:embed="rId2"/>
          <a:stretch>
            <a:fillRect/>
          </a:stretch>
        </p:blipFill>
        <p:spPr>
          <a:xfrm>
            <a:off x="864425" y="104691"/>
            <a:ext cx="10327483" cy="5907063"/>
          </a:xfrm>
        </p:spPr>
      </p:pic>
      <p:pic>
        <p:nvPicPr>
          <p:cNvPr id="10" name="Content Placeholder 8" descr="A black background with white text&#10;&#10;Description automatically generated">
            <a:extLst>
              <a:ext uri="{FF2B5EF4-FFF2-40B4-BE49-F238E27FC236}">
                <a16:creationId xmlns:a16="http://schemas.microsoft.com/office/drawing/2014/main" id="{2623C38A-15F8-FCED-400A-DB2393CC4ECF}"/>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2" name="object 2">
            <a:extLst>
              <a:ext uri="{FF2B5EF4-FFF2-40B4-BE49-F238E27FC236}">
                <a16:creationId xmlns:a16="http://schemas.microsoft.com/office/drawing/2014/main" id="{DB91FF9C-2564-9E5E-9BC9-75679C836858}"/>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396107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86194-3376-0CCB-0EC4-F3AB78BD34C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EDFA6A-BD63-C938-AD51-85EF1F3D38F5}"/>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cap="none" dirty="0">
                <a:solidFill>
                  <a:srgbClr val="1E9ECC"/>
                </a:solidFill>
                <a:latin typeface="Poppins" panose="00000500000000000000" pitchFamily="2" charset="0"/>
                <a:cs typeface="Poppins" panose="00000500000000000000" pitchFamily="2" charset="0"/>
              </a:rPr>
              <a:t>The Current Review Process</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11C53654-0ACE-89D8-A8DC-9D02E8BA46AE}"/>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solidFill>
                  <a:schemeClr val="tx1"/>
                </a:solidFill>
              </a:rPr>
              <a:t>Helene Jacot Des Combes, Project Manager</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9D62138D-FF9C-257E-EB4B-214277E9C48D}"/>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784B6730-3F95-17BD-D598-27FAFD114946}"/>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275882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80335-FD01-DDA9-065F-0EF33EDF32E2}"/>
              </a:ext>
            </a:extLst>
          </p:cNvPr>
          <p:cNvSpPr>
            <a:spLocks noGrp="1"/>
          </p:cNvSpPr>
          <p:nvPr>
            <p:ph type="ctrTitle"/>
          </p:nvPr>
        </p:nvSpPr>
        <p:spPr>
          <a:xfrm>
            <a:off x="806196" y="225682"/>
            <a:ext cx="10515600" cy="944181"/>
          </a:xfrm>
        </p:spPr>
        <p:txBody>
          <a:bodyPr/>
          <a:lstStyle/>
          <a:p>
            <a:r>
              <a:rPr lang="en-US" sz="4800">
                <a:solidFill>
                  <a:schemeClr val="tx1"/>
                </a:solidFill>
              </a:rPr>
              <a:t>The ‘light-touch’ review process</a:t>
            </a:r>
            <a:endParaRPr lang="fr-FR"/>
          </a:p>
        </p:txBody>
      </p:sp>
      <p:sp>
        <p:nvSpPr>
          <p:cNvPr id="3" name="Sous-titre 2">
            <a:extLst>
              <a:ext uri="{FF2B5EF4-FFF2-40B4-BE49-F238E27FC236}">
                <a16:creationId xmlns:a16="http://schemas.microsoft.com/office/drawing/2014/main" id="{EB6AF8AC-FDD1-1B1C-605F-15CA19AF8A82}"/>
              </a:ext>
            </a:extLst>
          </p:cNvPr>
          <p:cNvSpPr>
            <a:spLocks noGrp="1"/>
          </p:cNvSpPr>
          <p:nvPr>
            <p:ph type="subTitle" idx="1"/>
          </p:nvPr>
        </p:nvSpPr>
        <p:spPr>
          <a:xfrm>
            <a:off x="838200" y="1162402"/>
            <a:ext cx="10515600" cy="3493008"/>
          </a:xfrm>
        </p:spPr>
        <p:txBody>
          <a:bodyPr/>
          <a:lstStyle/>
          <a:p>
            <a:pPr marL="342900" indent="-342900">
              <a:spcAft>
                <a:spcPts val="1200"/>
              </a:spcAft>
              <a:buFont typeface="Arial" panose="020B0604020202020204" pitchFamily="34" charset="0"/>
              <a:buChar char="•"/>
            </a:pPr>
            <a:r>
              <a:rPr lang="en-US" i="0" u="none" strike="noStrike" baseline="0">
                <a:solidFill>
                  <a:schemeClr val="tx1"/>
                </a:solidFill>
                <a:latin typeface="Arial" panose="020B0604020202020204" pitchFamily="34" charset="0"/>
              </a:rPr>
              <a:t>The </a:t>
            </a:r>
            <a:r>
              <a:rPr lang="en-US">
                <a:solidFill>
                  <a:schemeClr val="tx1"/>
                </a:solidFill>
                <a:latin typeface="Arial" panose="020B0604020202020204" pitchFamily="34" charset="0"/>
              </a:rPr>
              <a:t>HIPs are being updated through a ‘light touch’ process.</a:t>
            </a:r>
          </a:p>
          <a:p>
            <a:pPr marL="342900" indent="-342900">
              <a:spcAft>
                <a:spcPts val="1200"/>
              </a:spcAft>
              <a:buFont typeface="Arial" panose="020B0604020202020204" pitchFamily="34" charset="0"/>
              <a:buChar char="•"/>
            </a:pPr>
            <a:r>
              <a:rPr lang="en-US">
                <a:solidFill>
                  <a:schemeClr val="tx1"/>
                </a:solidFill>
                <a:latin typeface="Arial" panose="020B0604020202020204" pitchFamily="34" charset="0"/>
              </a:rPr>
              <a:t>Some HIPs may be added, and others removed</a:t>
            </a:r>
          </a:p>
          <a:p>
            <a:pPr marL="342900" indent="-342900">
              <a:spcAft>
                <a:spcPts val="600"/>
              </a:spcAft>
              <a:buFont typeface="Arial" panose="020B0604020202020204" pitchFamily="34" charset="0"/>
              <a:buChar char="•"/>
            </a:pPr>
            <a:r>
              <a:rPr lang="en-US">
                <a:solidFill>
                  <a:schemeClr val="tx1"/>
                </a:solidFill>
                <a:latin typeface="Arial" panose="020B0604020202020204" pitchFamily="34" charset="0"/>
              </a:rPr>
              <a:t>The format will be kept but</a:t>
            </a:r>
            <a:endParaRPr lang="en-US">
              <a:latin typeface="Arial" panose="020B0604020202020204" pitchFamily="34" charset="0"/>
            </a:endParaRPr>
          </a:p>
          <a:p>
            <a:pPr marL="1600200" indent="-342900">
              <a:spcAft>
                <a:spcPts val="600"/>
              </a:spcAft>
              <a:buFont typeface="Arial" panose="020B0604020202020204" pitchFamily="34" charset="0"/>
              <a:buChar char="•"/>
            </a:pPr>
            <a:r>
              <a:rPr lang="en-US">
                <a:latin typeface="Arial" panose="020B0604020202020204" pitchFamily="34" charset="0"/>
              </a:rPr>
              <a:t>New scientific information will be added where relevant</a:t>
            </a:r>
          </a:p>
          <a:p>
            <a:pPr marL="1600200" indent="-342900">
              <a:spcAft>
                <a:spcPts val="600"/>
              </a:spcAft>
              <a:buFont typeface="Arial" panose="020B0604020202020204" pitchFamily="34" charset="0"/>
              <a:buChar char="•"/>
            </a:pPr>
            <a:r>
              <a:rPr lang="en-US">
                <a:latin typeface="Arial" panose="020B0604020202020204" pitchFamily="34" charset="0"/>
              </a:rPr>
              <a:t>Outcomes will be replaced by impacts in the ‘examples of drivers, outcomes, and risk management’ section</a:t>
            </a:r>
          </a:p>
          <a:p>
            <a:pPr marL="1600200" indent="-342900">
              <a:spcAft>
                <a:spcPts val="600"/>
              </a:spcAft>
              <a:buFont typeface="Arial" panose="020B0604020202020204" pitchFamily="34" charset="0"/>
              <a:buChar char="•"/>
            </a:pPr>
            <a:r>
              <a:rPr lang="en-US">
                <a:latin typeface="Arial" panose="020B0604020202020204" pitchFamily="34" charset="0"/>
              </a:rPr>
              <a:t>More information on the multi-hazard context will be added</a:t>
            </a:r>
          </a:p>
          <a:p>
            <a:pPr marL="1600200" indent="-342900">
              <a:spcAft>
                <a:spcPts val="600"/>
              </a:spcAft>
              <a:buFont typeface="Arial" panose="020B0604020202020204" pitchFamily="34" charset="0"/>
              <a:buChar char="•"/>
            </a:pPr>
            <a:r>
              <a:rPr lang="en-US">
                <a:latin typeface="Arial" panose="020B0604020202020204" pitchFamily="34" charset="0"/>
              </a:rPr>
              <a:t>References will be updated</a:t>
            </a:r>
          </a:p>
          <a:p>
            <a:pPr marL="1600200" indent="-342900">
              <a:spcAft>
                <a:spcPts val="600"/>
              </a:spcAft>
              <a:buFont typeface="Arial" panose="020B0604020202020204" pitchFamily="34" charset="0"/>
              <a:buChar char="•"/>
            </a:pPr>
            <a:r>
              <a:rPr lang="en-US">
                <a:latin typeface="Arial" panose="020B0604020202020204" pitchFamily="34" charset="0"/>
              </a:rPr>
              <a:t>All sections will be reviewed and revised if needed</a:t>
            </a:r>
          </a:p>
          <a:p>
            <a:endParaRPr lang="fr-FR" sz="2000"/>
          </a:p>
        </p:txBody>
      </p:sp>
      <p:pic>
        <p:nvPicPr>
          <p:cNvPr id="8" name="Content Placeholder 8" descr="A black background with white text&#10;&#10;Description automatically generated">
            <a:extLst>
              <a:ext uri="{FF2B5EF4-FFF2-40B4-BE49-F238E27FC236}">
                <a16:creationId xmlns:a16="http://schemas.microsoft.com/office/drawing/2014/main" id="{F461CCF2-1483-D077-0F95-7447BA0187CF}"/>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08878142-8102-831B-B459-AD255EF09F48}"/>
              </a:ext>
            </a:extLst>
          </p:cNvPr>
          <p:cNvPicPr>
            <a:picLocks/>
          </p:cNvPicPr>
          <p:nvPr/>
        </p:nvPicPr>
        <p:blipFill>
          <a:blip r:embed="rId3"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1085381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294B-61F0-7E4F-7BA2-818B114435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573C87-8143-C08C-69AF-835DE7DF27D2}"/>
              </a:ext>
            </a:extLst>
          </p:cNvPr>
          <p:cNvSpPr>
            <a:spLocks noGrp="1"/>
          </p:cNvSpPr>
          <p:nvPr>
            <p:ph type="ctrTitle"/>
          </p:nvPr>
        </p:nvSpPr>
        <p:spPr>
          <a:xfrm>
            <a:off x="806196" y="225682"/>
            <a:ext cx="10515600" cy="944181"/>
          </a:xfrm>
        </p:spPr>
        <p:txBody>
          <a:bodyPr/>
          <a:lstStyle/>
          <a:p>
            <a:r>
              <a:rPr lang="en-US" sz="4800">
                <a:solidFill>
                  <a:schemeClr val="tx1"/>
                </a:solidFill>
              </a:rPr>
              <a:t>The ‘light-touch’ review process</a:t>
            </a:r>
            <a:endParaRPr lang="fr-FR"/>
          </a:p>
        </p:txBody>
      </p:sp>
      <p:sp>
        <p:nvSpPr>
          <p:cNvPr id="3" name="Sous-titre 2">
            <a:extLst>
              <a:ext uri="{FF2B5EF4-FFF2-40B4-BE49-F238E27FC236}">
                <a16:creationId xmlns:a16="http://schemas.microsoft.com/office/drawing/2014/main" id="{A2A5C3D3-CA97-7397-7C86-369226ACE7B6}"/>
              </a:ext>
            </a:extLst>
          </p:cNvPr>
          <p:cNvSpPr>
            <a:spLocks noGrp="1"/>
          </p:cNvSpPr>
          <p:nvPr>
            <p:ph type="subTitle" idx="1"/>
          </p:nvPr>
        </p:nvSpPr>
        <p:spPr>
          <a:xfrm>
            <a:off x="838200" y="1162402"/>
            <a:ext cx="10515600" cy="3493008"/>
          </a:xfrm>
        </p:spPr>
        <p:txBody>
          <a:bodyPr/>
          <a:lstStyle/>
          <a:p>
            <a:pPr marL="342900" indent="-342900">
              <a:spcAft>
                <a:spcPts val="1200"/>
              </a:spcAft>
              <a:buFont typeface="Arial" panose="020B0604020202020204" pitchFamily="34" charset="0"/>
              <a:buChar char="•"/>
            </a:pPr>
            <a:r>
              <a:rPr lang="en-US" i="0" u="none" strike="noStrike" baseline="0">
                <a:latin typeface="Arial" panose="020B0604020202020204" pitchFamily="34" charset="0"/>
              </a:rPr>
              <a:t>A Steering Group is tasked to lead the process.</a:t>
            </a:r>
          </a:p>
          <a:p>
            <a:pPr marL="342900" indent="-342900">
              <a:spcAft>
                <a:spcPts val="1200"/>
              </a:spcAft>
              <a:buFont typeface="Arial" panose="020B0604020202020204" pitchFamily="34" charset="0"/>
              <a:buChar char="•"/>
            </a:pPr>
            <a:r>
              <a:rPr lang="en-US">
                <a:latin typeface="Arial" panose="020B0604020202020204" pitchFamily="34" charset="0"/>
              </a:rPr>
              <a:t>Eight (8) Technical Teams made of experts are established, one for each type of hazards (Hydrological &amp; Meteorological, Extraterrestrial, Environmental, Geological, Chemical, Biological, Technological, Societal).</a:t>
            </a:r>
          </a:p>
          <a:p>
            <a:pPr marL="342900" indent="-342900">
              <a:spcAft>
                <a:spcPts val="1200"/>
              </a:spcAft>
              <a:buFont typeface="Arial" panose="020B0604020202020204" pitchFamily="34" charset="0"/>
              <a:buChar char="•"/>
            </a:pPr>
            <a:r>
              <a:rPr lang="en-US">
                <a:latin typeface="Arial" panose="020B0604020202020204" pitchFamily="34" charset="0"/>
              </a:rPr>
              <a:t>Experts from UN agencies, academia, NGOs, Sector, from different regions of the world are members of these technical teams.</a:t>
            </a:r>
          </a:p>
          <a:p>
            <a:pPr marL="342900" indent="-342900">
              <a:spcAft>
                <a:spcPts val="1200"/>
              </a:spcAft>
              <a:buFont typeface="Arial" panose="020B0604020202020204" pitchFamily="34" charset="0"/>
              <a:buChar char="•"/>
            </a:pPr>
            <a:r>
              <a:rPr lang="en-US">
                <a:latin typeface="Arial" panose="020B0604020202020204" pitchFamily="34" charset="0"/>
              </a:rPr>
              <a:t>Once revised HIPs are prepared, a review by experts AND by users will be organized. The review process will be transparent, and all submitted comments will be answered. </a:t>
            </a:r>
          </a:p>
          <a:p>
            <a:pPr marL="342900" indent="-342900">
              <a:spcAft>
                <a:spcPts val="1200"/>
              </a:spcAft>
              <a:buFont typeface="Arial" panose="020B0604020202020204" pitchFamily="34" charset="0"/>
              <a:buChar char="•"/>
            </a:pPr>
            <a:r>
              <a:rPr lang="en-US">
                <a:latin typeface="Arial" panose="020B0604020202020204" pitchFamily="34" charset="0"/>
              </a:rPr>
              <a:t>The final version will be launched at the Global Platform for DRR in June 2025.</a:t>
            </a:r>
          </a:p>
          <a:p>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33E8DE65-0AB7-597B-EFB9-D05E65249A61}"/>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B41FF143-3593-4F51-D484-4A19909130AD}"/>
              </a:ext>
            </a:extLst>
          </p:cNvPr>
          <p:cNvPicPr>
            <a:picLocks/>
          </p:cNvPicPr>
          <p:nvPr/>
        </p:nvPicPr>
        <p:blipFill>
          <a:blip r:embed="rId3"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412367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B8EA-F2A0-E272-3B45-7B49E9B4AF13}"/>
            </a:ext>
          </a:extLst>
        </p:cNvPr>
        <p:cNvGrpSpPr/>
        <p:nvPr/>
      </p:nvGrpSpPr>
      <p:grpSpPr>
        <a:xfrm>
          <a:off x="0" y="0"/>
          <a:ext cx="0" cy="0"/>
          <a:chOff x="0" y="0"/>
          <a:chExt cx="0" cy="0"/>
        </a:xfrm>
      </p:grpSpPr>
      <p:pic>
        <p:nvPicPr>
          <p:cNvPr id="8" name="Content Placeholder 8" descr="A black background with white text&#10;&#10;Description automatically generated">
            <a:extLst>
              <a:ext uri="{FF2B5EF4-FFF2-40B4-BE49-F238E27FC236}">
                <a16:creationId xmlns:a16="http://schemas.microsoft.com/office/drawing/2014/main" id="{69F68617-B159-6001-1145-124E8949432C}"/>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7603ACBF-34BE-6B84-C963-85085DB2C7EA}"/>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Image 3" descr="Une image contenant texte, Appareils électroniques, capture d’écran, Page web&#10;&#10;Description générée automatiquement">
            <a:extLst>
              <a:ext uri="{FF2B5EF4-FFF2-40B4-BE49-F238E27FC236}">
                <a16:creationId xmlns:a16="http://schemas.microsoft.com/office/drawing/2014/main" id="{915705BB-233E-F8D2-010A-B13FB9EA8059}"/>
              </a:ext>
            </a:extLst>
          </p:cNvPr>
          <p:cNvPicPr>
            <a:picLocks noChangeAspect="1"/>
          </p:cNvPicPr>
          <p:nvPr/>
        </p:nvPicPr>
        <p:blipFill>
          <a:blip r:embed="rId4"/>
          <a:stretch>
            <a:fillRect/>
          </a:stretch>
        </p:blipFill>
        <p:spPr>
          <a:xfrm>
            <a:off x="637413" y="0"/>
            <a:ext cx="10515600" cy="5854691"/>
          </a:xfrm>
          <a:prstGeom prst="rect">
            <a:avLst/>
          </a:prstGeom>
        </p:spPr>
      </p:pic>
    </p:spTree>
    <p:extLst>
      <p:ext uri="{BB962C8B-B14F-4D97-AF65-F5344CB8AC3E}">
        <p14:creationId xmlns:p14="http://schemas.microsoft.com/office/powerpoint/2010/main" val="104805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1983-10F5-D836-E9D8-29B0B8E35274}"/>
              </a:ext>
            </a:extLst>
          </p:cNvPr>
          <p:cNvSpPr>
            <a:spLocks noGrp="1"/>
          </p:cNvSpPr>
          <p:nvPr>
            <p:ph type="title"/>
          </p:nvPr>
        </p:nvSpPr>
        <p:spPr>
          <a:xfrm>
            <a:off x="481584" y="795584"/>
            <a:ext cx="10515600" cy="713867"/>
          </a:xfrm>
        </p:spPr>
        <p:txBody>
          <a:bodyPr/>
          <a:lstStyle/>
          <a:p>
            <a:r>
              <a:rPr lang="en-US" sz="4400" cap="none">
                <a:latin typeface="Poppins" panose="00000500000000000000" pitchFamily="2" charset="0"/>
                <a:cs typeface="Poppins" panose="00000500000000000000" pitchFamily="2" charset="0"/>
              </a:rPr>
              <a:t>UNDRR/ISC </a:t>
            </a:r>
            <a:br>
              <a:rPr lang="en-US" sz="4400" cap="none">
                <a:latin typeface="Poppins" panose="00000500000000000000" pitchFamily="2" charset="0"/>
                <a:cs typeface="Poppins" panose="00000500000000000000" pitchFamily="2" charset="0"/>
              </a:rPr>
            </a:br>
            <a:r>
              <a:rPr lang="en-US" sz="4400" cap="none">
                <a:latin typeface="Poppins" panose="00000500000000000000" pitchFamily="2" charset="0"/>
                <a:cs typeface="Poppins" panose="00000500000000000000" pitchFamily="2" charset="0"/>
              </a:rPr>
              <a:t>Hazard Information Profiles:</a:t>
            </a:r>
            <a:br>
              <a:rPr lang="en-US" sz="4400" cap="none">
                <a:latin typeface="Poppins" panose="00000500000000000000" pitchFamily="2" charset="0"/>
                <a:cs typeface="Poppins" panose="00000500000000000000" pitchFamily="2" charset="0"/>
              </a:rPr>
            </a:br>
            <a:r>
              <a:rPr lang="en-US" sz="4400" cap="none">
                <a:latin typeface="Poppins" panose="00000500000000000000" pitchFamily="2" charset="0"/>
                <a:cs typeface="Poppins" panose="00000500000000000000" pitchFamily="2" charset="0"/>
              </a:rPr>
              <a:t>standardizing hazard information for Policymakers</a:t>
            </a:r>
            <a:br>
              <a:rPr lang="en-GB" sz="4400" cap="none">
                <a:latin typeface="Poppins" panose="00000500000000000000" pitchFamily="2" charset="0"/>
                <a:cs typeface="Poppins" panose="00000500000000000000" pitchFamily="2" charset="0"/>
              </a:rPr>
            </a:br>
            <a:endParaRPr lang="en-HU"/>
          </a:p>
        </p:txBody>
      </p:sp>
      <p:sp>
        <p:nvSpPr>
          <p:cNvPr id="3" name="Content Placeholder 2">
            <a:extLst>
              <a:ext uri="{FF2B5EF4-FFF2-40B4-BE49-F238E27FC236}">
                <a16:creationId xmlns:a16="http://schemas.microsoft.com/office/drawing/2014/main" id="{79A1EBF9-6019-7B88-FE1B-143C7657D12A}"/>
              </a:ext>
            </a:extLst>
          </p:cNvPr>
          <p:cNvSpPr>
            <a:spLocks noGrp="1"/>
          </p:cNvSpPr>
          <p:nvPr>
            <p:ph idx="1"/>
          </p:nvPr>
        </p:nvSpPr>
        <p:spPr>
          <a:xfrm>
            <a:off x="1483995" y="3499554"/>
            <a:ext cx="10515600" cy="808583"/>
          </a:xfrm>
        </p:spPr>
        <p:txBody>
          <a:bodyPr/>
          <a:lstStyle/>
          <a:p>
            <a:r>
              <a:rPr lang="en-US" sz="2000"/>
              <a:t>Virginia MURRAY, Chair of the Steering Group</a:t>
            </a:r>
          </a:p>
          <a:p>
            <a:r>
              <a:rPr lang="en-US" sz="2000"/>
              <a:t>Urbano Fra Paleo, European STAG, University of Extremadura</a:t>
            </a:r>
          </a:p>
          <a:p>
            <a:r>
              <a:rPr lang="en-US" sz="2000"/>
              <a:t>Teresa Oliveira, International Statistics Institute, Open University of Lisbon</a:t>
            </a:r>
          </a:p>
          <a:p>
            <a:r>
              <a:rPr lang="en-US" sz="2000"/>
              <a:t>Carolina Velasquez Florida State University</a:t>
            </a:r>
          </a:p>
          <a:p>
            <a:r>
              <a:rPr lang="en-US" sz="2000"/>
              <a:t>Nuha </a:t>
            </a:r>
            <a:r>
              <a:rPr lang="en-US" sz="2000" err="1"/>
              <a:t>Eltihay</a:t>
            </a:r>
            <a:r>
              <a:rPr lang="en-US" sz="2000"/>
              <a:t>, Local Governments for Sustainability, ICLEI</a:t>
            </a:r>
          </a:p>
          <a:p>
            <a:r>
              <a:rPr lang="en-US" sz="2000"/>
              <a:t>Helene JACOT DES COMBES, International Science Council</a:t>
            </a:r>
          </a:p>
          <a:p>
            <a:endParaRPr lang="en-US" sz="2000"/>
          </a:p>
          <a:p>
            <a:endParaRPr lang="en-US" sz="2000"/>
          </a:p>
          <a:p>
            <a:endParaRPr lang="en-US" sz="2000"/>
          </a:p>
          <a:p>
            <a:r>
              <a:rPr lang="en-US" sz="2000"/>
              <a:t>On behalf of and our many partners</a:t>
            </a:r>
          </a:p>
          <a:p>
            <a:endParaRPr lang="en-HU" sz="2000"/>
          </a:p>
        </p:txBody>
      </p:sp>
      <p:pic>
        <p:nvPicPr>
          <p:cNvPr id="10" name="Content Placeholder 9" descr="A black background with white text&#10;&#10;Description automatically generated">
            <a:extLst>
              <a:ext uri="{FF2B5EF4-FFF2-40B4-BE49-F238E27FC236}">
                <a16:creationId xmlns:a16="http://schemas.microsoft.com/office/drawing/2014/main" id="{3CEE1AE9-0FBE-4DCC-B7FB-B270C81B51C9}"/>
              </a:ext>
            </a:extLst>
          </p:cNvPr>
          <p:cNvPicPr>
            <a:picLocks noGrp="1" noChangeAspect="1"/>
          </p:cNvPicPr>
          <p:nvPr>
            <p:ph idx="13"/>
          </p:nvPr>
        </p:nvPicPr>
        <p:blipFill>
          <a:blip r:embed="rId2"/>
          <a:stretch>
            <a:fillRect/>
          </a:stretch>
        </p:blipFill>
        <p:spPr>
          <a:xfrm>
            <a:off x="838200" y="5870448"/>
            <a:ext cx="2270029" cy="576515"/>
          </a:xfrm>
        </p:spPr>
      </p:pic>
      <p:pic>
        <p:nvPicPr>
          <p:cNvPr id="11" name="object 2">
            <a:extLst>
              <a:ext uri="{FF2B5EF4-FFF2-40B4-BE49-F238E27FC236}">
                <a16:creationId xmlns:a16="http://schemas.microsoft.com/office/drawing/2014/main" id="{D0611F01-CB52-22F5-955A-CFAB3872CA14}"/>
              </a:ext>
            </a:extLst>
          </p:cNvPr>
          <p:cNvPicPr>
            <a:picLocks noGrp="1"/>
          </p:cNvPicPr>
          <p:nvPr>
            <p:ph idx="14"/>
          </p:nvPr>
        </p:nvPicPr>
        <p:blipFill>
          <a:blip r:embed="rId3" cstate="print"/>
          <a:stretch>
            <a:fillRect/>
          </a:stretch>
        </p:blipFill>
        <p:spPr>
          <a:xfrm>
            <a:off x="3313112" y="5952744"/>
            <a:ext cx="1469200" cy="458893"/>
          </a:xfrm>
          <a:prstGeom prst="rect">
            <a:avLst/>
          </a:prstGeom>
        </p:spPr>
      </p:pic>
    </p:spTree>
    <p:extLst>
      <p:ext uri="{BB962C8B-B14F-4D97-AF65-F5344CB8AC3E}">
        <p14:creationId xmlns:p14="http://schemas.microsoft.com/office/powerpoint/2010/main" val="3543116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528F-4DF8-0670-6C8A-1CAAB51ABC0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BA5204-63B6-1F29-66D2-ECCD6BA0C4A1}"/>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cap="none" dirty="0">
                <a:solidFill>
                  <a:srgbClr val="1E9ECC"/>
                </a:solidFill>
                <a:latin typeface="Poppins" panose="00000500000000000000" pitchFamily="2" charset="0"/>
                <a:cs typeface="Poppins" panose="00000500000000000000" pitchFamily="2" charset="0"/>
              </a:rPr>
              <a:t>Adding the Multi-Hazard Context</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CD9D9710-9C27-D3DF-7D40-8E3508E38117}"/>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solidFill>
                  <a:schemeClr val="tx1"/>
                </a:solidFill>
              </a:rPr>
              <a:t>Urbano Fra Paleo, Member of the Steering Group</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3408C575-A049-7AC8-73C0-29D11B654EBC}"/>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23E205D7-992F-A171-24C4-63F4843BE487}"/>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3079885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E559-53DB-2F13-1FF8-2502DE7CE1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F3BCE6-3534-4451-49E5-0FE7B05F4E1B}"/>
              </a:ext>
            </a:extLst>
          </p:cNvPr>
          <p:cNvSpPr>
            <a:spLocks noGrp="1"/>
          </p:cNvSpPr>
          <p:nvPr>
            <p:ph type="ctrTitle"/>
          </p:nvPr>
        </p:nvSpPr>
        <p:spPr>
          <a:xfrm>
            <a:off x="628650" y="225682"/>
            <a:ext cx="10693146" cy="944181"/>
          </a:xfrm>
        </p:spPr>
        <p:txBody>
          <a:bodyPr/>
          <a:lstStyle/>
          <a:p>
            <a:r>
              <a:rPr lang="en-US" sz="4800"/>
              <a:t>Addition of a Multi-hazard Context Section</a:t>
            </a:r>
            <a:endParaRPr lang="fr-FR"/>
          </a:p>
        </p:txBody>
      </p:sp>
      <p:sp>
        <p:nvSpPr>
          <p:cNvPr id="3" name="Sous-titre 2">
            <a:extLst>
              <a:ext uri="{FF2B5EF4-FFF2-40B4-BE49-F238E27FC236}">
                <a16:creationId xmlns:a16="http://schemas.microsoft.com/office/drawing/2014/main" id="{165BB149-E488-F725-A11E-90C38EBCEBD4}"/>
              </a:ext>
            </a:extLst>
          </p:cNvPr>
          <p:cNvSpPr>
            <a:spLocks noGrp="1"/>
          </p:cNvSpPr>
          <p:nvPr>
            <p:ph type="subTitle" idx="1"/>
          </p:nvPr>
        </p:nvSpPr>
        <p:spPr>
          <a:xfrm>
            <a:off x="838200" y="1162401"/>
            <a:ext cx="10515600" cy="4543073"/>
          </a:xfrm>
        </p:spPr>
        <p:txBody>
          <a:bodyPr/>
          <a:lstStyle/>
          <a:p>
            <a:r>
              <a:rPr lang="en-US" sz="2800"/>
              <a:t>The Sendai Framework mentions that Disaster Risk reduction must follow a multi-Hazards approach.</a:t>
            </a:r>
          </a:p>
          <a:p>
            <a:r>
              <a:rPr lang="en-US" sz="2800"/>
              <a:t>This reflects that hazards rarely occur alone, but with other hazards.</a:t>
            </a:r>
          </a:p>
          <a:p>
            <a:r>
              <a:rPr lang="en-US" sz="2800"/>
              <a:t>Interrelationships between hazards are varied: triggering, causing cascading hazards, amplifying, and compound.</a:t>
            </a:r>
          </a:p>
          <a:p>
            <a:r>
              <a:rPr lang="en-US" sz="2800"/>
              <a:t>These interrelationships occur on different spatial and temporal scales; making the multi-hazard context very complicated to represent.</a:t>
            </a:r>
          </a:p>
          <a:p>
            <a:r>
              <a:rPr lang="en-US" sz="2800"/>
              <a:t>However, this information is necessary to make the HIPs useful for policymakers</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BC24B822-5604-80BB-7D01-63A9A97898A2}"/>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9125CB95-FADF-BAE2-549A-043421031778}"/>
              </a:ext>
            </a:extLst>
          </p:cNvPr>
          <p:cNvPicPr>
            <a:picLocks/>
          </p:cNvPicPr>
          <p:nvPr/>
        </p:nvPicPr>
        <p:blipFill>
          <a:blip r:embed="rId3"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2921508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028D0-122E-E0AA-454A-9B1F405B5D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06E993-5F80-7BDE-F58F-F35A3E2FB085}"/>
              </a:ext>
            </a:extLst>
          </p:cNvPr>
          <p:cNvSpPr>
            <a:spLocks noGrp="1"/>
          </p:cNvSpPr>
          <p:nvPr>
            <p:ph type="ctrTitle"/>
          </p:nvPr>
        </p:nvSpPr>
        <p:spPr>
          <a:xfrm>
            <a:off x="806196" y="225682"/>
            <a:ext cx="10515600" cy="944181"/>
          </a:xfrm>
        </p:spPr>
        <p:txBody>
          <a:bodyPr/>
          <a:lstStyle/>
          <a:p>
            <a:r>
              <a:rPr lang="en-US" sz="4400"/>
              <a:t>Addition of a Multi-hazard Context Section</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E8BAB5A0-8C43-4A40-1E15-57AA2AE513C0}"/>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0AB9F8D3-3CD2-E537-3153-0C5F7E2ED716}"/>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A80BDB97-9D32-DA4D-BFB3-6D7F302C1609}"/>
              </a:ext>
            </a:extLst>
          </p:cNvPr>
          <p:cNvPicPr>
            <a:picLocks noChangeAspect="1"/>
          </p:cNvPicPr>
          <p:nvPr/>
        </p:nvPicPr>
        <p:blipFill>
          <a:blip r:embed="rId4"/>
          <a:stretch>
            <a:fillRect/>
          </a:stretch>
        </p:blipFill>
        <p:spPr>
          <a:xfrm>
            <a:off x="954612" y="917927"/>
            <a:ext cx="9553575" cy="5022145"/>
          </a:xfrm>
          <a:prstGeom prst="rect">
            <a:avLst/>
          </a:prstGeom>
        </p:spPr>
      </p:pic>
    </p:spTree>
    <p:extLst>
      <p:ext uri="{BB962C8B-B14F-4D97-AF65-F5344CB8AC3E}">
        <p14:creationId xmlns:p14="http://schemas.microsoft.com/office/powerpoint/2010/main" val="191192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25D8-6CEF-5CE7-D7AD-4E6AF2E2C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F7C105-8849-18E1-E2A7-174E5912DAD2}"/>
              </a:ext>
            </a:extLst>
          </p:cNvPr>
          <p:cNvSpPr>
            <a:spLocks noGrp="1"/>
          </p:cNvSpPr>
          <p:nvPr>
            <p:ph type="ctrTitle"/>
          </p:nvPr>
        </p:nvSpPr>
        <p:spPr>
          <a:xfrm>
            <a:off x="806196" y="225682"/>
            <a:ext cx="10515600" cy="944181"/>
          </a:xfrm>
        </p:spPr>
        <p:txBody>
          <a:bodyPr/>
          <a:lstStyle/>
          <a:p>
            <a:r>
              <a:rPr lang="en-US" sz="4400"/>
              <a:t>Addition of a Multi-hazard Context Section</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7A146BC2-1AEB-1BCF-2317-E6E72411147C}"/>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51865D11-5400-1A6F-259B-3F31F6580CD1}"/>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2">
            <a:extLst>
              <a:ext uri="{FF2B5EF4-FFF2-40B4-BE49-F238E27FC236}">
                <a16:creationId xmlns:a16="http://schemas.microsoft.com/office/drawing/2014/main" id="{11ECAF43-CB8F-5DEB-D856-849557955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172" y="948998"/>
            <a:ext cx="8435380" cy="496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7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9089-9B28-91DA-1918-8D404CCB2B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A0DA41-6D7F-76E2-244C-2D8114CEB4F2}"/>
              </a:ext>
            </a:extLst>
          </p:cNvPr>
          <p:cNvSpPr>
            <a:spLocks noGrp="1"/>
          </p:cNvSpPr>
          <p:nvPr>
            <p:ph type="ctrTitle"/>
          </p:nvPr>
        </p:nvSpPr>
        <p:spPr>
          <a:xfrm>
            <a:off x="323850" y="225682"/>
            <a:ext cx="11620500" cy="944181"/>
          </a:xfrm>
        </p:spPr>
        <p:txBody>
          <a:bodyPr/>
          <a:lstStyle/>
          <a:p>
            <a:r>
              <a:rPr lang="en-US" sz="4800"/>
              <a:t>Addition of a Monitoring/Early Warning Section</a:t>
            </a:r>
            <a:endParaRPr lang="fr-FR"/>
          </a:p>
        </p:txBody>
      </p:sp>
      <p:sp>
        <p:nvSpPr>
          <p:cNvPr id="3" name="Sous-titre 2">
            <a:extLst>
              <a:ext uri="{FF2B5EF4-FFF2-40B4-BE49-F238E27FC236}">
                <a16:creationId xmlns:a16="http://schemas.microsoft.com/office/drawing/2014/main" id="{8FF519F5-DBCD-6381-50F1-A83489E6E5B5}"/>
              </a:ext>
            </a:extLst>
          </p:cNvPr>
          <p:cNvSpPr>
            <a:spLocks noGrp="1"/>
          </p:cNvSpPr>
          <p:nvPr>
            <p:ph type="subTitle" idx="1"/>
          </p:nvPr>
        </p:nvSpPr>
        <p:spPr>
          <a:xfrm>
            <a:off x="323850" y="1000477"/>
            <a:ext cx="11363325" cy="3493008"/>
          </a:xfrm>
        </p:spPr>
        <p:txBody>
          <a:bodyPr/>
          <a:lstStyle/>
          <a:p>
            <a:pPr marL="285750" indent="-285750">
              <a:lnSpc>
                <a:spcPct val="100000"/>
              </a:lnSpc>
              <a:buFont typeface="Arial" panose="020B0604020202020204" pitchFamily="34" charset="0"/>
              <a:buChar char="•"/>
            </a:pPr>
            <a:r>
              <a:rPr lang="en-US" sz="2800">
                <a:solidFill>
                  <a:schemeClr val="tx1"/>
                </a:solidFill>
                <a:latin typeface="+mn-lt"/>
              </a:rPr>
              <a:t>A section is also added to provide information on monitoring and early warning system</a:t>
            </a:r>
          </a:p>
          <a:p>
            <a:pPr marL="285750" indent="-285750">
              <a:lnSpc>
                <a:spcPct val="100000"/>
              </a:lnSpc>
              <a:buFont typeface="Arial" panose="020B0604020202020204" pitchFamily="34" charset="0"/>
              <a:buChar char="•"/>
            </a:pPr>
            <a:r>
              <a:rPr lang="en-US" sz="2800">
                <a:solidFill>
                  <a:schemeClr val="tx1"/>
                </a:solidFill>
                <a:latin typeface="+mn-lt"/>
              </a:rPr>
              <a:t>The monitoring/early warning section is aligned with the </a:t>
            </a:r>
            <a:r>
              <a:rPr lang="en-US" sz="2800">
                <a:latin typeface="+mn-lt"/>
                <a:ea typeface="+mn-lt"/>
                <a:cs typeface="+mn-lt"/>
                <a:hlinkClick r:id="rId2"/>
              </a:rPr>
              <a:t>Early Warnings for All</a:t>
            </a:r>
            <a:r>
              <a:rPr lang="en-US" sz="2800">
                <a:latin typeface="+mn-lt"/>
                <a:ea typeface="+mn-lt"/>
                <a:cs typeface="+mn-lt"/>
              </a:rPr>
              <a:t> </a:t>
            </a:r>
            <a:r>
              <a:rPr lang="en-US" sz="2800">
                <a:solidFill>
                  <a:schemeClr val="tx1"/>
                </a:solidFill>
                <a:latin typeface="+mn-lt"/>
                <a:ea typeface="+mn-lt"/>
                <a:cs typeface="+mn-lt"/>
              </a:rPr>
              <a:t>initiative led by different UN Agencies for hydrological and meteorological hazards</a:t>
            </a:r>
          </a:p>
          <a:p>
            <a:pPr marL="285750" indent="-285750" algn="l">
              <a:lnSpc>
                <a:spcPct val="100000"/>
              </a:lnSpc>
              <a:buFont typeface="Arial" panose="020B0604020202020204" pitchFamily="34" charset="0"/>
              <a:buChar char="•"/>
            </a:pPr>
            <a:r>
              <a:rPr lang="en-US" sz="2800">
                <a:solidFill>
                  <a:schemeClr val="tx1"/>
                </a:solidFill>
                <a:latin typeface="+mn-lt"/>
                <a:ea typeface="+mn-lt"/>
                <a:cs typeface="+mn-lt"/>
              </a:rPr>
              <a:t>It focuses only on Pillar 1 </a:t>
            </a:r>
            <a:r>
              <a:rPr lang="en-US" sz="2800" b="0" i="0">
                <a:solidFill>
                  <a:schemeClr val="tx1"/>
                </a:solidFill>
                <a:effectLst/>
                <a:latin typeface="+mn-lt"/>
              </a:rPr>
              <a:t>Disaster risk knowledge and management </a:t>
            </a:r>
            <a:r>
              <a:rPr lang="en-US" sz="2800">
                <a:solidFill>
                  <a:schemeClr val="tx1"/>
                </a:solidFill>
                <a:latin typeface="+mn-lt"/>
                <a:ea typeface="+mn-lt"/>
                <a:cs typeface="+mn-lt"/>
              </a:rPr>
              <a:t>and Pillar 2 </a:t>
            </a:r>
            <a:r>
              <a:rPr lang="en-US" sz="2800">
                <a:solidFill>
                  <a:schemeClr val="tx1"/>
                </a:solidFill>
                <a:latin typeface="+mn-lt"/>
              </a:rPr>
              <a:t>Detection, observation, monitoring, analysis, and forecasting </a:t>
            </a:r>
            <a:r>
              <a:rPr lang="en-US" sz="2800">
                <a:solidFill>
                  <a:schemeClr val="tx1"/>
                </a:solidFill>
                <a:latin typeface="+mn-lt"/>
                <a:ea typeface="+mn-lt"/>
                <a:cs typeface="+mn-lt"/>
              </a:rPr>
              <a:t>of this initiative</a:t>
            </a:r>
          </a:p>
          <a:p>
            <a:pPr marL="285750" indent="-285750" algn="l">
              <a:lnSpc>
                <a:spcPct val="100000"/>
              </a:lnSpc>
              <a:buFont typeface="Arial" panose="020B0604020202020204" pitchFamily="34" charset="0"/>
              <a:buChar char="•"/>
            </a:pPr>
            <a:r>
              <a:rPr lang="en-US" sz="2800">
                <a:solidFill>
                  <a:schemeClr val="tx1"/>
                </a:solidFill>
                <a:latin typeface="+mn-lt"/>
                <a:ea typeface="+mn-lt"/>
                <a:cs typeface="+mn-lt"/>
              </a:rPr>
              <a:t>There may not be information on early warning available for all 300 hazards in the HIPs, but information on the monitoring of hazards may be available more broadly</a:t>
            </a:r>
            <a:r>
              <a:rPr lang="en-US" sz="2800">
                <a:solidFill>
                  <a:schemeClr val="tx1"/>
                </a:solidFill>
                <a:latin typeface="+mn-lt"/>
              </a:rPr>
              <a:t> </a:t>
            </a:r>
          </a:p>
          <a:p>
            <a:endParaRPr lang="fr-FR" sz="2800">
              <a:latin typeface="+mj-lt"/>
              <a:ea typeface="+mj-ea"/>
              <a:cs typeface="+mj-cs"/>
            </a:endParaRPr>
          </a:p>
        </p:txBody>
      </p:sp>
      <p:pic>
        <p:nvPicPr>
          <p:cNvPr id="8" name="Content Placeholder 8" descr="A black background with white text&#10;&#10;Description automatically generated">
            <a:extLst>
              <a:ext uri="{FF2B5EF4-FFF2-40B4-BE49-F238E27FC236}">
                <a16:creationId xmlns:a16="http://schemas.microsoft.com/office/drawing/2014/main" id="{59C52C7D-3908-C72F-DC77-691E05EC0E8F}"/>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F763CD69-91F3-9849-BBCE-5371696522A5}"/>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600190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3DE78-F1B2-0A2D-7C19-D5CF7FCC21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A97672-6CCF-57CB-818D-9D29AD8BCE3D}"/>
              </a:ext>
            </a:extLst>
          </p:cNvPr>
          <p:cNvSpPr>
            <a:spLocks noGrp="1"/>
          </p:cNvSpPr>
          <p:nvPr>
            <p:ph type="ctrTitle"/>
          </p:nvPr>
        </p:nvSpPr>
        <p:spPr>
          <a:xfrm>
            <a:off x="447675" y="225682"/>
            <a:ext cx="10874121" cy="944181"/>
          </a:xfrm>
        </p:spPr>
        <p:txBody>
          <a:bodyPr/>
          <a:lstStyle/>
          <a:p>
            <a:r>
              <a:rPr lang="en-US" sz="4400"/>
              <a:t>Addition of a Monitoring/Early Warning Section</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F15615F9-7A4B-ABA0-9C0D-15E07ECB125E}"/>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54DAE7AE-8241-820B-F2AB-43E1E93B7D1B}"/>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96D1DFD3-8483-C33E-8E1D-767DF68F88FF}"/>
              </a:ext>
            </a:extLst>
          </p:cNvPr>
          <p:cNvPicPr>
            <a:picLocks noChangeAspect="1"/>
          </p:cNvPicPr>
          <p:nvPr/>
        </p:nvPicPr>
        <p:blipFill>
          <a:blip r:embed="rId4"/>
          <a:stretch>
            <a:fillRect/>
          </a:stretch>
        </p:blipFill>
        <p:spPr>
          <a:xfrm>
            <a:off x="366773" y="1169863"/>
            <a:ext cx="11458453" cy="4010025"/>
          </a:xfrm>
          <a:prstGeom prst="rect">
            <a:avLst/>
          </a:prstGeom>
        </p:spPr>
      </p:pic>
    </p:spTree>
    <p:extLst>
      <p:ext uri="{BB962C8B-B14F-4D97-AF65-F5344CB8AC3E}">
        <p14:creationId xmlns:p14="http://schemas.microsoft.com/office/powerpoint/2010/main" val="351495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08AA-D55D-935F-EC23-22F4F63CD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A2BA0-EB16-7B62-E729-C9330B8E55D2}"/>
              </a:ext>
            </a:extLst>
          </p:cNvPr>
          <p:cNvSpPr>
            <a:spLocks noGrp="1"/>
          </p:cNvSpPr>
          <p:nvPr>
            <p:ph type="ctrTitle"/>
          </p:nvPr>
        </p:nvSpPr>
        <p:spPr/>
        <p:txBody>
          <a:bodyPr/>
          <a:lstStyle/>
          <a:p>
            <a:endParaRPr lang="en-HU"/>
          </a:p>
        </p:txBody>
      </p:sp>
      <p:pic>
        <p:nvPicPr>
          <p:cNvPr id="8" name="Content Placeholder 8" descr="A black background with white text&#10;&#10;Description automatically generated">
            <a:extLst>
              <a:ext uri="{FF2B5EF4-FFF2-40B4-BE49-F238E27FC236}">
                <a16:creationId xmlns:a16="http://schemas.microsoft.com/office/drawing/2014/main" id="{48871BFC-560F-D2EA-38EF-B1DC8DBC0BB3}"/>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B49BD739-1EDF-7953-EB68-467A6967CF0F}"/>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Image 3" descr="Une image contenant texte, capture d’écran, Page web, Site web&#10;&#10;Description générée automatiquement">
            <a:extLst>
              <a:ext uri="{FF2B5EF4-FFF2-40B4-BE49-F238E27FC236}">
                <a16:creationId xmlns:a16="http://schemas.microsoft.com/office/drawing/2014/main" id="{CC00D4DF-F53F-43B6-9DC3-FB97049C0D18}"/>
              </a:ext>
            </a:extLst>
          </p:cNvPr>
          <p:cNvPicPr>
            <a:picLocks noChangeAspect="1"/>
          </p:cNvPicPr>
          <p:nvPr/>
        </p:nvPicPr>
        <p:blipFill>
          <a:blip r:embed="rId4"/>
          <a:stretch>
            <a:fillRect/>
          </a:stretch>
        </p:blipFill>
        <p:spPr>
          <a:xfrm>
            <a:off x="828618" y="201526"/>
            <a:ext cx="9909462" cy="5671704"/>
          </a:xfrm>
          <a:prstGeom prst="rect">
            <a:avLst/>
          </a:prstGeom>
        </p:spPr>
      </p:pic>
    </p:spTree>
    <p:extLst>
      <p:ext uri="{BB962C8B-B14F-4D97-AF65-F5344CB8AC3E}">
        <p14:creationId xmlns:p14="http://schemas.microsoft.com/office/powerpoint/2010/main" val="1837931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83AB45-A0AA-2A60-4C9C-D3674E34B594}"/>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09E8D4F6-5CF6-2909-C262-3EFB92B212E4}"/>
              </a:ext>
            </a:extLst>
          </p:cNvPr>
          <p:cNvSpPr>
            <a:spLocks noGrp="1"/>
          </p:cNvSpPr>
          <p:nvPr>
            <p:ph type="subTitle" idx="1"/>
          </p:nvPr>
        </p:nvSpPr>
        <p:spPr/>
        <p:txBody>
          <a:bodyPr/>
          <a:lstStyle/>
          <a:p>
            <a:endParaRPr lang="fr-FR"/>
          </a:p>
        </p:txBody>
      </p:sp>
      <p:pic>
        <p:nvPicPr>
          <p:cNvPr id="8" name="Espace réservé du contenu 7" descr="Une image contenant texte, capture d’écran, graphisme, Système d’exploitation&#10;&#10;Description générée automatiquement">
            <a:extLst>
              <a:ext uri="{FF2B5EF4-FFF2-40B4-BE49-F238E27FC236}">
                <a16:creationId xmlns:a16="http://schemas.microsoft.com/office/drawing/2014/main" id="{6ECFCAD7-6C62-07D2-FC04-CDC003517607}"/>
              </a:ext>
            </a:extLst>
          </p:cNvPr>
          <p:cNvPicPr>
            <a:picLocks noGrp="1" noChangeAspect="1"/>
          </p:cNvPicPr>
          <p:nvPr>
            <p:ph idx="13"/>
          </p:nvPr>
        </p:nvPicPr>
        <p:blipFill>
          <a:blip r:embed="rId2"/>
          <a:stretch>
            <a:fillRect/>
          </a:stretch>
        </p:blipFill>
        <p:spPr>
          <a:xfrm>
            <a:off x="709950" y="124380"/>
            <a:ext cx="10513099" cy="5994986"/>
          </a:xfrm>
        </p:spPr>
      </p:pic>
      <p:pic>
        <p:nvPicPr>
          <p:cNvPr id="10" name="Content Placeholder 8" descr="A black background with white text&#10;&#10;Description automatically generated">
            <a:extLst>
              <a:ext uri="{FF2B5EF4-FFF2-40B4-BE49-F238E27FC236}">
                <a16:creationId xmlns:a16="http://schemas.microsoft.com/office/drawing/2014/main" id="{B70EC09B-37E6-3519-B015-578514E3F8D2}"/>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2" name="object 2">
            <a:extLst>
              <a:ext uri="{FF2B5EF4-FFF2-40B4-BE49-F238E27FC236}">
                <a16:creationId xmlns:a16="http://schemas.microsoft.com/office/drawing/2014/main" id="{26A48C63-2912-0F6E-C128-5B644AC66783}"/>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166069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62C3-7DE3-EF0D-26C8-08C174AF90E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E253B9-8372-4B8F-35E5-F2300270BB6C}"/>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dirty="0">
                <a:solidFill>
                  <a:srgbClr val="1E9ECC"/>
                </a:solidFill>
                <a:latin typeface="Poppins" panose="00000500000000000000" pitchFamily="2" charset="0"/>
                <a:cs typeface="Poppins" panose="00000500000000000000" pitchFamily="2" charset="0"/>
              </a:rPr>
              <a:t>Questions</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2FA89479-F35D-BF9F-91F3-B0C2D9AD691F}"/>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t>Helene Jacot Des Combes, Project Manager</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E99599D6-4FA0-68B0-CBF0-50DC4276C6F7}"/>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BC70C9A1-10D9-1EFC-13EF-860C3DB7454E}"/>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407656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65572-05F6-7531-DB43-BD23F5B3F2D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9C21EFA-7A7E-0BCA-433E-B2B7A9F7A20C}"/>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cap="none" dirty="0">
                <a:solidFill>
                  <a:srgbClr val="1E9ECC"/>
                </a:solidFill>
                <a:latin typeface="Poppins" panose="00000500000000000000" pitchFamily="2" charset="0"/>
                <a:cs typeface="Poppins" panose="00000500000000000000" pitchFamily="2" charset="0"/>
              </a:rPr>
              <a:t>The Involvement of Users</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1E093278-79E0-77F8-D0A3-94755E560C1E}"/>
              </a:ext>
            </a:extLst>
          </p:cNvPr>
          <p:cNvSpPr txBox="1">
            <a:spLocks/>
          </p:cNvSpPr>
          <p:nvPr/>
        </p:nvSpPr>
        <p:spPr>
          <a:xfrm>
            <a:off x="838200" y="3329204"/>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solidFill>
                  <a:schemeClr val="tx1"/>
                </a:solidFill>
              </a:rPr>
              <a:t>Teresa Oliveira, Member of the </a:t>
            </a:r>
            <a:r>
              <a:rPr lang="en-US" sz="2000" dirty="0"/>
              <a:t>User</a:t>
            </a:r>
            <a:r>
              <a:rPr lang="en-US" sz="2400" dirty="0">
                <a:solidFill>
                  <a:schemeClr val="tx1"/>
                </a:solidFill>
              </a:rPr>
              <a:t> Group</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B16DF06E-2904-6E5E-78E5-E3C6E50EE87C}"/>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ABDF65BE-C3A5-76D5-EE79-A4A79B3927B8}"/>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2732637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77E2-CEEE-FE34-8029-DB4B915541F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729AECE-9B0B-A999-E2A9-CB5974AF892E}"/>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cap="none" dirty="0">
                <a:solidFill>
                  <a:srgbClr val="1E9ECC"/>
                </a:solidFill>
                <a:latin typeface="Poppins" panose="00000500000000000000" pitchFamily="2" charset="0"/>
                <a:cs typeface="Poppins" panose="00000500000000000000" pitchFamily="2" charset="0"/>
              </a:rPr>
              <a:t>Introduction:</a:t>
            </a:r>
            <a:br>
              <a:rPr lang="en-US" sz="5400" cap="none" dirty="0">
                <a:solidFill>
                  <a:srgbClr val="1E9ECC"/>
                </a:solidFill>
                <a:latin typeface="Poppins" panose="00000500000000000000" pitchFamily="2" charset="0"/>
                <a:cs typeface="Poppins" panose="00000500000000000000" pitchFamily="2" charset="0"/>
              </a:rPr>
            </a:br>
            <a:r>
              <a:rPr lang="en-US" sz="5400" cap="none" dirty="0">
                <a:solidFill>
                  <a:srgbClr val="1E9ECC"/>
                </a:solidFill>
                <a:latin typeface="Poppins" panose="00000500000000000000" pitchFamily="2" charset="0"/>
                <a:cs typeface="Poppins" panose="00000500000000000000" pitchFamily="2" charset="0"/>
              </a:rPr>
              <a:t>What are the HIPs?</a:t>
            </a:r>
            <a:br>
              <a:rPr lang="en-US" sz="5400" cap="none" dirty="0">
                <a:solidFill>
                  <a:srgbClr val="1E9ECC"/>
                </a:solidFill>
                <a:latin typeface="Poppins" panose="00000500000000000000" pitchFamily="2" charset="0"/>
                <a:cs typeface="Poppins" panose="00000500000000000000" pitchFamily="2" charset="0"/>
              </a:rPr>
            </a:br>
            <a:r>
              <a:rPr lang="en-US" sz="5400" cap="none" dirty="0">
                <a:solidFill>
                  <a:srgbClr val="1E9ECC"/>
                </a:solidFill>
                <a:latin typeface="Poppins" panose="00000500000000000000" pitchFamily="2" charset="0"/>
                <a:cs typeface="Poppins" panose="00000500000000000000" pitchFamily="2" charset="0"/>
              </a:rPr>
              <a:t>How were they developed?</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4ADFC968-BF85-62FF-D200-EC0EF3EC54B9}"/>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solidFill>
                  <a:schemeClr val="tx1"/>
                </a:solidFill>
              </a:rPr>
              <a:t>Virginia MURRAY, Chair of the Steering Group</a:t>
            </a:r>
            <a:endParaRPr lang="en-US" sz="2400" dirty="0"/>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A91CCF9F-A0AA-DB5A-65E0-36F07D30BC24}"/>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C15ECDA6-2B13-6869-89E1-1C82505306FE}"/>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2524590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3FEE-F891-7830-1378-4892373C4D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66B2C6-B3A5-009A-B86E-32B0AC4D3C4C}"/>
              </a:ext>
            </a:extLst>
          </p:cNvPr>
          <p:cNvSpPr>
            <a:spLocks noGrp="1"/>
          </p:cNvSpPr>
          <p:nvPr>
            <p:ph type="ctrTitle"/>
          </p:nvPr>
        </p:nvSpPr>
        <p:spPr>
          <a:xfrm>
            <a:off x="806196" y="225682"/>
            <a:ext cx="10515600" cy="944181"/>
          </a:xfrm>
        </p:spPr>
        <p:txBody>
          <a:bodyPr/>
          <a:lstStyle/>
          <a:p>
            <a:r>
              <a:rPr lang="fr-FR"/>
              <a:t>User Survey</a:t>
            </a:r>
          </a:p>
        </p:txBody>
      </p:sp>
      <p:sp>
        <p:nvSpPr>
          <p:cNvPr id="3" name="Sous-titre 2">
            <a:extLst>
              <a:ext uri="{FF2B5EF4-FFF2-40B4-BE49-F238E27FC236}">
                <a16:creationId xmlns:a16="http://schemas.microsoft.com/office/drawing/2014/main" id="{7BA2A835-66DC-65C7-D526-9C09E73564A1}"/>
              </a:ext>
            </a:extLst>
          </p:cNvPr>
          <p:cNvSpPr>
            <a:spLocks noGrp="1"/>
          </p:cNvSpPr>
          <p:nvPr>
            <p:ph type="subTitle" idx="1"/>
          </p:nvPr>
        </p:nvSpPr>
        <p:spPr>
          <a:xfrm>
            <a:off x="838200" y="1162402"/>
            <a:ext cx="10515600" cy="1485548"/>
          </a:xfrm>
        </p:spPr>
        <p:txBody>
          <a:bodyPr/>
          <a:lstStyle/>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rPr>
              <a:t>A User Survey was conducted in January-February 2024</a:t>
            </a:r>
          </a:p>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cs typeface="Poppins" panose="00000500000000000000" pitchFamily="2" charset="0"/>
              </a:rPr>
              <a:t>95 people answered from 62 countries answered.</a:t>
            </a:r>
          </a:p>
          <a:p>
            <a:endParaRPr lang="fr-FR" sz="2800"/>
          </a:p>
        </p:txBody>
      </p:sp>
      <p:pic>
        <p:nvPicPr>
          <p:cNvPr id="8" name="Content Placeholder 8" descr="A black background with white text&#10;&#10;Description automatically generated">
            <a:extLst>
              <a:ext uri="{FF2B5EF4-FFF2-40B4-BE49-F238E27FC236}">
                <a16:creationId xmlns:a16="http://schemas.microsoft.com/office/drawing/2014/main" id="{A998C24F-74BA-7CB4-CA04-E9B975400586}"/>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AC670C8C-B0C7-3FD7-1B0B-D748C280479B}"/>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3255D3F7-03A8-B1C8-6F99-EEF6FC8DEAFD}"/>
              </a:ext>
            </a:extLst>
          </p:cNvPr>
          <p:cNvPicPr>
            <a:picLocks noChangeAspect="1"/>
          </p:cNvPicPr>
          <p:nvPr/>
        </p:nvPicPr>
        <p:blipFill>
          <a:blip r:embed="rId4"/>
          <a:stretch>
            <a:fillRect/>
          </a:stretch>
        </p:blipFill>
        <p:spPr>
          <a:xfrm>
            <a:off x="1891874" y="2388132"/>
            <a:ext cx="6733399" cy="3486597"/>
          </a:xfrm>
          <a:prstGeom prst="rect">
            <a:avLst/>
          </a:prstGeom>
        </p:spPr>
      </p:pic>
    </p:spTree>
    <p:extLst>
      <p:ext uri="{BB962C8B-B14F-4D97-AF65-F5344CB8AC3E}">
        <p14:creationId xmlns:p14="http://schemas.microsoft.com/office/powerpoint/2010/main" val="1138264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5E1B-95EA-EF8C-547A-3B8632AA5F1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64BE52-27BB-6C97-A8A8-91234000833C}"/>
              </a:ext>
            </a:extLst>
          </p:cNvPr>
          <p:cNvSpPr>
            <a:spLocks noGrp="1"/>
          </p:cNvSpPr>
          <p:nvPr>
            <p:ph type="ctrTitle"/>
          </p:nvPr>
        </p:nvSpPr>
        <p:spPr>
          <a:xfrm>
            <a:off x="806196" y="225682"/>
            <a:ext cx="10515600" cy="944181"/>
          </a:xfrm>
        </p:spPr>
        <p:txBody>
          <a:bodyPr/>
          <a:lstStyle/>
          <a:p>
            <a:r>
              <a:rPr lang="fr-FR"/>
              <a:t>User Survey</a:t>
            </a:r>
          </a:p>
        </p:txBody>
      </p:sp>
      <p:pic>
        <p:nvPicPr>
          <p:cNvPr id="8" name="Content Placeholder 8" descr="A black background with white text&#10;&#10;Description automatically generated">
            <a:extLst>
              <a:ext uri="{FF2B5EF4-FFF2-40B4-BE49-F238E27FC236}">
                <a16:creationId xmlns:a16="http://schemas.microsoft.com/office/drawing/2014/main" id="{06EB9EA4-A069-506F-4B17-5703303645BB}"/>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501D1C8E-F3D7-AFA1-F989-844B95220FAE}"/>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62F82AD7-BAFD-AF52-B049-E2B325F90C70}"/>
              </a:ext>
            </a:extLst>
          </p:cNvPr>
          <p:cNvPicPr>
            <a:picLocks noChangeAspect="1"/>
          </p:cNvPicPr>
          <p:nvPr/>
        </p:nvPicPr>
        <p:blipFill>
          <a:blip r:embed="rId4"/>
          <a:stretch>
            <a:fillRect/>
          </a:stretch>
        </p:blipFill>
        <p:spPr>
          <a:xfrm>
            <a:off x="78446" y="1092712"/>
            <a:ext cx="12035108" cy="4398962"/>
          </a:xfrm>
          <a:prstGeom prst="rect">
            <a:avLst/>
          </a:prstGeom>
        </p:spPr>
      </p:pic>
    </p:spTree>
    <p:extLst>
      <p:ext uri="{BB962C8B-B14F-4D97-AF65-F5344CB8AC3E}">
        <p14:creationId xmlns:p14="http://schemas.microsoft.com/office/powerpoint/2010/main" val="3103859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BC06C-B036-F8AC-4732-F009C103179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648BD2-6DFA-7BA5-DCF9-659FE2851C94}"/>
              </a:ext>
            </a:extLst>
          </p:cNvPr>
          <p:cNvSpPr>
            <a:spLocks noGrp="1"/>
          </p:cNvSpPr>
          <p:nvPr>
            <p:ph type="ctrTitle"/>
          </p:nvPr>
        </p:nvSpPr>
        <p:spPr>
          <a:xfrm>
            <a:off x="806196" y="225682"/>
            <a:ext cx="10515600" cy="944181"/>
          </a:xfrm>
        </p:spPr>
        <p:txBody>
          <a:bodyPr/>
          <a:lstStyle/>
          <a:p>
            <a:r>
              <a:rPr lang="fr-FR"/>
              <a:t>User Survey</a:t>
            </a:r>
          </a:p>
        </p:txBody>
      </p:sp>
      <p:pic>
        <p:nvPicPr>
          <p:cNvPr id="8" name="Content Placeholder 8" descr="A black background with white text&#10;&#10;Description automatically generated">
            <a:extLst>
              <a:ext uri="{FF2B5EF4-FFF2-40B4-BE49-F238E27FC236}">
                <a16:creationId xmlns:a16="http://schemas.microsoft.com/office/drawing/2014/main" id="{0167B542-AC3C-E4CC-E00C-875472622F5F}"/>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27E1E796-F0A3-C7A9-67CE-467676356B8F}"/>
              </a:ext>
            </a:extLst>
          </p:cNvPr>
          <p:cNvPicPr>
            <a:picLocks/>
          </p:cNvPicPr>
          <p:nvPr/>
        </p:nvPicPr>
        <p:blipFill>
          <a:blip r:embed="rId3" cstate="print"/>
          <a:stretch>
            <a:fillRect/>
          </a:stretch>
        </p:blipFill>
        <p:spPr>
          <a:xfrm>
            <a:off x="9881552" y="6011754"/>
            <a:ext cx="1469200" cy="458893"/>
          </a:xfrm>
          <a:prstGeom prst="rect">
            <a:avLst/>
          </a:prstGeom>
        </p:spPr>
      </p:pic>
      <p:pic>
        <p:nvPicPr>
          <p:cNvPr id="5" name="Picture 4">
            <a:extLst>
              <a:ext uri="{FF2B5EF4-FFF2-40B4-BE49-F238E27FC236}">
                <a16:creationId xmlns:a16="http://schemas.microsoft.com/office/drawing/2014/main" id="{ABFC6B5B-74B1-BDCC-CD10-25DF6DE3755B}"/>
              </a:ext>
            </a:extLst>
          </p:cNvPr>
          <p:cNvPicPr>
            <a:picLocks noChangeAspect="1"/>
          </p:cNvPicPr>
          <p:nvPr/>
        </p:nvPicPr>
        <p:blipFill>
          <a:blip r:embed="rId4"/>
          <a:stretch>
            <a:fillRect/>
          </a:stretch>
        </p:blipFill>
        <p:spPr>
          <a:xfrm>
            <a:off x="1202025" y="931811"/>
            <a:ext cx="9414127" cy="4994378"/>
          </a:xfrm>
          <a:prstGeom prst="rect">
            <a:avLst/>
          </a:prstGeom>
        </p:spPr>
      </p:pic>
    </p:spTree>
    <p:extLst>
      <p:ext uri="{BB962C8B-B14F-4D97-AF65-F5344CB8AC3E}">
        <p14:creationId xmlns:p14="http://schemas.microsoft.com/office/powerpoint/2010/main" val="3504463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3D1B3-D3B7-792D-768E-16E96A2125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8F7E132-DFB8-49BF-E0C5-CC2B847F44F4}"/>
              </a:ext>
            </a:extLst>
          </p:cNvPr>
          <p:cNvSpPr>
            <a:spLocks noGrp="1"/>
          </p:cNvSpPr>
          <p:nvPr>
            <p:ph type="ctrTitle"/>
          </p:nvPr>
        </p:nvSpPr>
        <p:spPr>
          <a:xfrm>
            <a:off x="806196" y="225682"/>
            <a:ext cx="10515600" cy="944181"/>
          </a:xfrm>
        </p:spPr>
        <p:txBody>
          <a:bodyPr/>
          <a:lstStyle/>
          <a:p>
            <a:r>
              <a:rPr lang="fr-FR"/>
              <a:t>User Survey</a:t>
            </a:r>
          </a:p>
        </p:txBody>
      </p:sp>
      <p:pic>
        <p:nvPicPr>
          <p:cNvPr id="8" name="Content Placeholder 8" descr="A black background with white text&#10;&#10;Description automatically generated">
            <a:extLst>
              <a:ext uri="{FF2B5EF4-FFF2-40B4-BE49-F238E27FC236}">
                <a16:creationId xmlns:a16="http://schemas.microsoft.com/office/drawing/2014/main" id="{B7A4886A-ADE2-6CE7-AB3C-6C3A34573427}"/>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8EC4C943-4219-8C29-AC07-B0154E2322B8}"/>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24D7DB11-1C53-E5B4-F8DD-E65796239E5A}"/>
              </a:ext>
            </a:extLst>
          </p:cNvPr>
          <p:cNvPicPr>
            <a:picLocks noChangeAspect="1"/>
          </p:cNvPicPr>
          <p:nvPr/>
        </p:nvPicPr>
        <p:blipFill>
          <a:blip r:embed="rId4"/>
          <a:stretch>
            <a:fillRect/>
          </a:stretch>
        </p:blipFill>
        <p:spPr>
          <a:xfrm>
            <a:off x="1130065" y="942975"/>
            <a:ext cx="9550331" cy="4951531"/>
          </a:xfrm>
          <a:prstGeom prst="rect">
            <a:avLst/>
          </a:prstGeom>
        </p:spPr>
      </p:pic>
    </p:spTree>
    <p:extLst>
      <p:ext uri="{BB962C8B-B14F-4D97-AF65-F5344CB8AC3E}">
        <p14:creationId xmlns:p14="http://schemas.microsoft.com/office/powerpoint/2010/main" val="4052196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595F-CFD0-CC42-7F65-75D2FA5CA4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24CCB3-14C1-CEAB-C4FA-4FCB36840C3C}"/>
              </a:ext>
            </a:extLst>
          </p:cNvPr>
          <p:cNvSpPr>
            <a:spLocks noGrp="1"/>
          </p:cNvSpPr>
          <p:nvPr>
            <p:ph type="ctrTitle"/>
          </p:nvPr>
        </p:nvSpPr>
        <p:spPr>
          <a:xfrm>
            <a:off x="806196" y="225682"/>
            <a:ext cx="10515600" cy="944181"/>
          </a:xfrm>
        </p:spPr>
        <p:txBody>
          <a:bodyPr/>
          <a:lstStyle/>
          <a:p>
            <a:r>
              <a:rPr lang="fr-FR"/>
              <a:t>User Group</a:t>
            </a:r>
          </a:p>
        </p:txBody>
      </p:sp>
      <p:pic>
        <p:nvPicPr>
          <p:cNvPr id="8" name="Content Placeholder 8" descr="A black background with white text&#10;&#10;Description automatically generated">
            <a:extLst>
              <a:ext uri="{FF2B5EF4-FFF2-40B4-BE49-F238E27FC236}">
                <a16:creationId xmlns:a16="http://schemas.microsoft.com/office/drawing/2014/main" id="{E9B0CA94-4CFE-8BF7-A6C5-FC59B32ECB75}"/>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397E3432-3634-4F75-A04C-C88FD038976C}"/>
              </a:ext>
            </a:extLst>
          </p:cNvPr>
          <p:cNvPicPr>
            <a:picLocks/>
          </p:cNvPicPr>
          <p:nvPr/>
        </p:nvPicPr>
        <p:blipFill>
          <a:blip r:embed="rId3" cstate="print"/>
          <a:stretch>
            <a:fillRect/>
          </a:stretch>
        </p:blipFill>
        <p:spPr>
          <a:xfrm>
            <a:off x="9881552" y="6011754"/>
            <a:ext cx="1469200" cy="458893"/>
          </a:xfrm>
          <a:prstGeom prst="rect">
            <a:avLst/>
          </a:prstGeom>
        </p:spPr>
      </p:pic>
      <p:sp>
        <p:nvSpPr>
          <p:cNvPr id="16" name="Sous-titre 2">
            <a:extLst>
              <a:ext uri="{FF2B5EF4-FFF2-40B4-BE49-F238E27FC236}">
                <a16:creationId xmlns:a16="http://schemas.microsoft.com/office/drawing/2014/main" id="{96FE0F8D-2B49-6C1B-C390-30AF62C7467B}"/>
              </a:ext>
            </a:extLst>
          </p:cNvPr>
          <p:cNvSpPr>
            <a:spLocks noGrp="1"/>
          </p:cNvSpPr>
          <p:nvPr>
            <p:ph type="subTitle" idx="1"/>
          </p:nvPr>
        </p:nvSpPr>
        <p:spPr>
          <a:xfrm>
            <a:off x="600075" y="1076677"/>
            <a:ext cx="10515600" cy="3493008"/>
          </a:xfrm>
        </p:spPr>
        <p:txBody>
          <a:bodyPr/>
          <a:lstStyle/>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rPr>
              <a:t>The HIPs are at the interface between science and policy. As such, it is essential to get </a:t>
            </a:r>
            <a:r>
              <a:rPr lang="en-US" sz="2800">
                <a:solidFill>
                  <a:schemeClr val="tx1"/>
                </a:solidFill>
                <a:latin typeface="Arial" panose="020B0604020202020204" pitchFamily="34" charset="0"/>
                <a:cs typeface="Poppins" panose="00000500000000000000" pitchFamily="2" charset="0"/>
              </a:rPr>
              <a:t>feedback from a user’s perspective.</a:t>
            </a:r>
            <a:endParaRPr lang="en-US" sz="2800">
              <a:solidFill>
                <a:schemeClr val="tx1"/>
              </a:solidFill>
              <a:latin typeface="Arial" panose="020B0604020202020204" pitchFamily="34" charset="0"/>
            </a:endParaRPr>
          </a:p>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cs typeface="Poppins" panose="00000500000000000000" pitchFamily="2" charset="0"/>
              </a:rPr>
              <a:t>A User Group is established with members coming from different world regions and different sectors and background.</a:t>
            </a:r>
          </a:p>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cs typeface="Poppins" panose="00000500000000000000" pitchFamily="2" charset="0"/>
              </a:rPr>
              <a:t>The user group provides feedback on the format and the content of the HIPs.</a:t>
            </a:r>
          </a:p>
          <a:p>
            <a:pPr marL="342900" indent="-342900">
              <a:lnSpc>
                <a:spcPct val="100000"/>
              </a:lnSpc>
              <a:spcAft>
                <a:spcPts val="1200"/>
              </a:spcAft>
              <a:buFont typeface="Arial" panose="020B0604020202020204" pitchFamily="34" charset="0"/>
              <a:buChar char="•"/>
            </a:pPr>
            <a:r>
              <a:rPr lang="en-US" sz="2800">
                <a:solidFill>
                  <a:schemeClr val="tx1"/>
                </a:solidFill>
                <a:latin typeface="Arial" panose="020B0604020202020204" pitchFamily="34" charset="0"/>
                <a:cs typeface="Poppins" panose="00000500000000000000" pitchFamily="2" charset="0"/>
              </a:rPr>
              <a:t>Their feedback is shared with the other groups leading the revision of the HIPs and will be involved in the final review of the revised version.</a:t>
            </a:r>
          </a:p>
        </p:txBody>
      </p:sp>
    </p:spTree>
    <p:extLst>
      <p:ext uri="{BB962C8B-B14F-4D97-AF65-F5344CB8AC3E}">
        <p14:creationId xmlns:p14="http://schemas.microsoft.com/office/powerpoint/2010/main" val="3007829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A815D-7903-B947-086C-C38DF23199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F4E8202-65A4-7B9E-15CD-A81EF050EA0A}"/>
              </a:ext>
            </a:extLst>
          </p:cNvPr>
          <p:cNvSpPr txBox="1">
            <a:spLocks/>
          </p:cNvSpPr>
          <p:nvPr/>
        </p:nvSpPr>
        <p:spPr>
          <a:xfrm>
            <a:off x="838200" y="8260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cap="none" dirty="0">
                <a:solidFill>
                  <a:srgbClr val="1E9ECC"/>
                </a:solidFill>
                <a:latin typeface="Poppins" panose="00000500000000000000" pitchFamily="2" charset="0"/>
                <a:cs typeface="Poppins" panose="00000500000000000000" pitchFamily="2" charset="0"/>
              </a:rPr>
              <a:t>The Use of the HIPS to Standardize Hazard Information</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418255E7-F561-E5D9-757D-77F1C8CF73F7}"/>
              </a:ext>
            </a:extLst>
          </p:cNvPr>
          <p:cNvSpPr txBox="1">
            <a:spLocks/>
          </p:cNvSpPr>
          <p:nvPr/>
        </p:nvSpPr>
        <p:spPr>
          <a:xfrm>
            <a:off x="719328" y="3815673"/>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solidFill>
                  <a:schemeClr val="tx1"/>
                </a:solidFill>
              </a:rPr>
              <a:t>Virginia Murray, Chair of the Steering Group</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D58C084E-DBDC-8CA6-5254-1C2A76D09AC0}"/>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B61D2536-5D39-ADBB-2CD6-5DE6AF75768D}"/>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954360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40F8-8CD7-DE2F-87D2-D6D21E8E3596}"/>
              </a:ext>
            </a:extLst>
          </p:cNvPr>
          <p:cNvSpPr>
            <a:spLocks noGrp="1"/>
          </p:cNvSpPr>
          <p:nvPr>
            <p:ph type="title"/>
          </p:nvPr>
        </p:nvSpPr>
        <p:spPr/>
        <p:txBody>
          <a:bodyPr/>
          <a:lstStyle/>
          <a:p>
            <a:r>
              <a:rPr lang="fr-FR" dirty="0"/>
              <a:t>Example of the use of the </a:t>
            </a:r>
            <a:r>
              <a:rPr lang="fr-FR" dirty="0" err="1"/>
              <a:t>HIPs</a:t>
            </a:r>
            <a:endParaRPr lang="en-HU" dirty="0"/>
          </a:p>
        </p:txBody>
      </p:sp>
      <p:sp>
        <p:nvSpPr>
          <p:cNvPr id="3" name="Content Placeholder 2">
            <a:extLst>
              <a:ext uri="{FF2B5EF4-FFF2-40B4-BE49-F238E27FC236}">
                <a16:creationId xmlns:a16="http://schemas.microsoft.com/office/drawing/2014/main" id="{20780866-4010-6E0E-318B-924D76925463}"/>
              </a:ext>
            </a:extLst>
          </p:cNvPr>
          <p:cNvSpPr>
            <a:spLocks noGrp="1"/>
          </p:cNvSpPr>
          <p:nvPr>
            <p:ph idx="1"/>
          </p:nvPr>
        </p:nvSpPr>
        <p:spPr/>
        <p:txBody>
          <a:bodyPr/>
          <a:lstStyle/>
          <a:p>
            <a:endParaRPr lang="en-US" dirty="0">
              <a:hlinkClick r:id="rId2"/>
            </a:endParaRPr>
          </a:p>
          <a:p>
            <a:r>
              <a:rPr lang="en-US" dirty="0">
                <a:hlinkClick r:id="rId2"/>
              </a:rPr>
              <a:t>https://fsu-my.sharepoint.com/:v:/g/personal/csv23_fsu_edu/EYGrzFrWzuROqqLlfmMijtcBrOFJEjuTvAi-gQzQguDYnQ</a:t>
            </a:r>
            <a:endParaRPr lang="en-US" dirty="0"/>
          </a:p>
          <a:p>
            <a:endParaRPr lang="en-US" dirty="0"/>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54AAA88C-DFE2-3D8B-56CB-95D7BD2083F7}"/>
              </a:ext>
            </a:extLst>
          </p:cNvPr>
          <p:cNvPicPr>
            <a:picLocks noChangeAspect="1"/>
          </p:cNvPicPr>
          <p:nvPr/>
        </p:nvPicPr>
        <p:blipFill>
          <a:blip r:embed="rId3"/>
          <a:stretch>
            <a:fillRect/>
          </a:stretch>
        </p:blipFill>
        <p:spPr>
          <a:xfrm>
            <a:off x="929269" y="4264915"/>
            <a:ext cx="1866509" cy="472182"/>
          </a:xfrm>
          <a:prstGeom prst="rect">
            <a:avLst/>
          </a:prstGeom>
        </p:spPr>
      </p:pic>
      <p:pic>
        <p:nvPicPr>
          <p:cNvPr id="7" name="object 2">
            <a:extLst>
              <a:ext uri="{FF2B5EF4-FFF2-40B4-BE49-F238E27FC236}">
                <a16:creationId xmlns:a16="http://schemas.microsoft.com/office/drawing/2014/main" id="{9B5B5A9B-8556-E173-2EF7-273AF63637B4}"/>
              </a:ext>
            </a:extLst>
          </p:cNvPr>
          <p:cNvPicPr>
            <a:picLocks/>
          </p:cNvPicPr>
          <p:nvPr/>
        </p:nvPicPr>
        <p:blipFill>
          <a:blip r:embed="rId4" cstate="print"/>
          <a:stretch>
            <a:fillRect/>
          </a:stretch>
        </p:blipFill>
        <p:spPr>
          <a:xfrm>
            <a:off x="3118802" y="4278204"/>
            <a:ext cx="1469200" cy="458893"/>
          </a:xfrm>
          <a:prstGeom prst="rect">
            <a:avLst/>
          </a:prstGeom>
        </p:spPr>
      </p:pic>
    </p:spTree>
    <p:extLst>
      <p:ext uri="{BB962C8B-B14F-4D97-AF65-F5344CB8AC3E}">
        <p14:creationId xmlns:p14="http://schemas.microsoft.com/office/powerpoint/2010/main" val="2783777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DA62-0070-869A-3357-D98032D1A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67312-79E2-C6E2-B641-FB27AEA0047D}"/>
              </a:ext>
            </a:extLst>
          </p:cNvPr>
          <p:cNvSpPr>
            <a:spLocks noGrp="1"/>
          </p:cNvSpPr>
          <p:nvPr>
            <p:ph type="ctrTitle"/>
          </p:nvPr>
        </p:nvSpPr>
        <p:spPr/>
        <p:txBody>
          <a:bodyPr/>
          <a:lstStyle/>
          <a:p>
            <a:endParaRPr lang="en-HU"/>
          </a:p>
        </p:txBody>
      </p:sp>
      <p:sp>
        <p:nvSpPr>
          <p:cNvPr id="3" name="Subtitle 2">
            <a:extLst>
              <a:ext uri="{FF2B5EF4-FFF2-40B4-BE49-F238E27FC236}">
                <a16:creationId xmlns:a16="http://schemas.microsoft.com/office/drawing/2014/main" id="{B28AD328-F0F6-BFB9-3022-4F1090114789}"/>
              </a:ext>
            </a:extLst>
          </p:cNvPr>
          <p:cNvSpPr>
            <a:spLocks noGrp="1"/>
          </p:cNvSpPr>
          <p:nvPr>
            <p:ph type="subTitle" idx="1"/>
          </p:nvPr>
        </p:nvSpPr>
        <p:spPr/>
        <p:txBody>
          <a:bodyPr/>
          <a:lstStyle/>
          <a:p>
            <a:endParaRPr lang="en-HU"/>
          </a:p>
        </p:txBody>
      </p:sp>
      <p:pic>
        <p:nvPicPr>
          <p:cNvPr id="8" name="Content Placeholder 8" descr="A black background with white text&#10;&#10;Description automatically generated">
            <a:extLst>
              <a:ext uri="{FF2B5EF4-FFF2-40B4-BE49-F238E27FC236}">
                <a16:creationId xmlns:a16="http://schemas.microsoft.com/office/drawing/2014/main" id="{89D45A6A-B238-427E-3CED-DFEBB00E419C}"/>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23242B86-37D3-C3E8-B523-35465C99FCDB}"/>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Image 3" descr="Une image contenant texte, capture d’écran, eau, Brochure&#10;&#10;Description générée automatiquement">
            <a:extLst>
              <a:ext uri="{FF2B5EF4-FFF2-40B4-BE49-F238E27FC236}">
                <a16:creationId xmlns:a16="http://schemas.microsoft.com/office/drawing/2014/main" id="{0778805A-6BA4-FD72-F291-E22176DE47EA}"/>
              </a:ext>
            </a:extLst>
          </p:cNvPr>
          <p:cNvPicPr>
            <a:picLocks noChangeAspect="1"/>
          </p:cNvPicPr>
          <p:nvPr/>
        </p:nvPicPr>
        <p:blipFill>
          <a:blip r:embed="rId4"/>
          <a:stretch>
            <a:fillRect/>
          </a:stretch>
        </p:blipFill>
        <p:spPr>
          <a:xfrm>
            <a:off x="657745" y="-1674"/>
            <a:ext cx="10370357" cy="5929399"/>
          </a:xfrm>
          <a:prstGeom prst="rect">
            <a:avLst/>
          </a:prstGeom>
        </p:spPr>
      </p:pic>
    </p:spTree>
    <p:extLst>
      <p:ext uri="{BB962C8B-B14F-4D97-AF65-F5344CB8AC3E}">
        <p14:creationId xmlns:p14="http://schemas.microsoft.com/office/powerpoint/2010/main" val="53948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701F-F195-00FE-3B4F-239592C6EC9C}"/>
            </a:ext>
          </a:extLst>
        </p:cNvPr>
        <p:cNvGrpSpPr/>
        <p:nvPr/>
      </p:nvGrpSpPr>
      <p:grpSpPr>
        <a:xfrm>
          <a:off x="0" y="0"/>
          <a:ext cx="0" cy="0"/>
          <a:chOff x="0" y="0"/>
          <a:chExt cx="0" cy="0"/>
        </a:xfrm>
      </p:grpSpPr>
      <p:pic>
        <p:nvPicPr>
          <p:cNvPr id="8" name="Content Placeholder 8" descr="A black background with white text&#10;&#10;Description automatically generated">
            <a:extLst>
              <a:ext uri="{FF2B5EF4-FFF2-40B4-BE49-F238E27FC236}">
                <a16:creationId xmlns:a16="http://schemas.microsoft.com/office/drawing/2014/main" id="{DBED0142-1625-0898-7277-185366F03A2B}"/>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A718FB88-9967-DC78-480E-A6445B5C60FC}"/>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Image 3" descr="Une image contenant texte, capture d’écran, Site web, Page web&#10;&#10;Description générée automatiquement">
            <a:extLst>
              <a:ext uri="{FF2B5EF4-FFF2-40B4-BE49-F238E27FC236}">
                <a16:creationId xmlns:a16="http://schemas.microsoft.com/office/drawing/2014/main" id="{B67F6724-7757-12B0-AC26-03D8A5531E3A}"/>
              </a:ext>
            </a:extLst>
          </p:cNvPr>
          <p:cNvPicPr>
            <a:picLocks noChangeAspect="1"/>
          </p:cNvPicPr>
          <p:nvPr/>
        </p:nvPicPr>
        <p:blipFill>
          <a:blip r:embed="rId4"/>
          <a:stretch>
            <a:fillRect/>
          </a:stretch>
        </p:blipFill>
        <p:spPr>
          <a:xfrm>
            <a:off x="481330" y="48397"/>
            <a:ext cx="10515600" cy="5988992"/>
          </a:xfrm>
          <a:prstGeom prst="rect">
            <a:avLst/>
          </a:prstGeom>
        </p:spPr>
      </p:pic>
    </p:spTree>
    <p:extLst>
      <p:ext uri="{BB962C8B-B14F-4D97-AF65-F5344CB8AC3E}">
        <p14:creationId xmlns:p14="http://schemas.microsoft.com/office/powerpoint/2010/main" val="1691435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1C51E-A09E-9DF0-4CD3-200E4ABDE23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64BBAED-724E-726F-D2CF-AAD933D3970A}"/>
              </a:ext>
            </a:extLst>
          </p:cNvPr>
          <p:cNvSpPr>
            <a:spLocks noGrp="1"/>
          </p:cNvSpPr>
          <p:nvPr>
            <p:ph type="subTitle" idx="1"/>
          </p:nvPr>
        </p:nvSpPr>
        <p:spPr/>
        <p:txBody>
          <a:bodyPr/>
          <a:lstStyle/>
          <a:p>
            <a:endParaRPr lang="fr-FR"/>
          </a:p>
        </p:txBody>
      </p:sp>
      <p:pic>
        <p:nvPicPr>
          <p:cNvPr id="8" name="Espace réservé du contenu 7" descr="Une image contenant texte, Appareils électroniques, ordinateur, capture d’écran&#10;&#10;Description générée automatiquement">
            <a:extLst>
              <a:ext uri="{FF2B5EF4-FFF2-40B4-BE49-F238E27FC236}">
                <a16:creationId xmlns:a16="http://schemas.microsoft.com/office/drawing/2014/main" id="{2064EBE9-494F-2BE3-D13E-52FAFC2E09C2}"/>
              </a:ext>
            </a:extLst>
          </p:cNvPr>
          <p:cNvPicPr>
            <a:picLocks noGrp="1" noChangeAspect="1"/>
          </p:cNvPicPr>
          <p:nvPr>
            <p:ph idx="13"/>
          </p:nvPr>
        </p:nvPicPr>
        <p:blipFill>
          <a:blip r:embed="rId2"/>
          <a:stretch>
            <a:fillRect/>
          </a:stretch>
        </p:blipFill>
        <p:spPr>
          <a:xfrm>
            <a:off x="836949" y="-2621"/>
            <a:ext cx="10513099" cy="6043832"/>
          </a:xfrm>
        </p:spPr>
      </p:pic>
      <p:pic>
        <p:nvPicPr>
          <p:cNvPr id="10" name="Content Placeholder 8" descr="A black background with white text&#10;&#10;Description automatically generated">
            <a:extLst>
              <a:ext uri="{FF2B5EF4-FFF2-40B4-BE49-F238E27FC236}">
                <a16:creationId xmlns:a16="http://schemas.microsoft.com/office/drawing/2014/main" id="{481221B5-01EF-B5D3-C7DF-EEB266304ED3}"/>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2" name="object 2">
            <a:extLst>
              <a:ext uri="{FF2B5EF4-FFF2-40B4-BE49-F238E27FC236}">
                <a16:creationId xmlns:a16="http://schemas.microsoft.com/office/drawing/2014/main" id="{D48DF4E7-340F-963F-BDDB-B1FFAA697333}"/>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322357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A black background with white text&#10;&#10;Description automatically generated">
            <a:extLst>
              <a:ext uri="{FF2B5EF4-FFF2-40B4-BE49-F238E27FC236}">
                <a16:creationId xmlns:a16="http://schemas.microsoft.com/office/drawing/2014/main" id="{CDE5302C-F13D-CB64-5C7F-F2045B36AE32}"/>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B810CFC2-9F9C-D929-0817-3EB11EFAEB33}"/>
              </a:ext>
            </a:extLst>
          </p:cNvPr>
          <p:cNvPicPr>
            <a:picLocks/>
          </p:cNvPicPr>
          <p:nvPr/>
        </p:nvPicPr>
        <p:blipFill>
          <a:blip r:embed="rId4" cstate="print"/>
          <a:stretch>
            <a:fillRect/>
          </a:stretch>
        </p:blipFill>
        <p:spPr>
          <a:xfrm>
            <a:off x="9881552" y="6011754"/>
            <a:ext cx="1469200" cy="458893"/>
          </a:xfrm>
          <a:prstGeom prst="rect">
            <a:avLst/>
          </a:prstGeom>
        </p:spPr>
      </p:pic>
      <p:pic>
        <p:nvPicPr>
          <p:cNvPr id="10" name="Picture 9">
            <a:extLst>
              <a:ext uri="{FF2B5EF4-FFF2-40B4-BE49-F238E27FC236}">
                <a16:creationId xmlns:a16="http://schemas.microsoft.com/office/drawing/2014/main" id="{1D06F6FE-621C-C1C3-A369-1379219E97A1}"/>
              </a:ext>
            </a:extLst>
          </p:cNvPr>
          <p:cNvPicPr>
            <a:picLocks noChangeAspect="1"/>
          </p:cNvPicPr>
          <p:nvPr/>
        </p:nvPicPr>
        <p:blipFill>
          <a:blip r:embed="rId5"/>
          <a:srcRect l="23991" t="2733" r="1870"/>
          <a:stretch/>
        </p:blipFill>
        <p:spPr>
          <a:xfrm>
            <a:off x="1856510" y="64655"/>
            <a:ext cx="7619566" cy="5800436"/>
          </a:xfrm>
          <a:prstGeom prst="rect">
            <a:avLst/>
          </a:prstGeom>
        </p:spPr>
      </p:pic>
    </p:spTree>
    <p:extLst>
      <p:ext uri="{BB962C8B-B14F-4D97-AF65-F5344CB8AC3E}">
        <p14:creationId xmlns:p14="http://schemas.microsoft.com/office/powerpoint/2010/main" val="16464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6BDBF-513C-301F-5AF5-1A650CA3653F}"/>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9C908FB9-095A-DC9A-2C59-32102A4A97AF}"/>
              </a:ext>
            </a:extLst>
          </p:cNvPr>
          <p:cNvSpPr>
            <a:spLocks noGrp="1"/>
          </p:cNvSpPr>
          <p:nvPr>
            <p:ph type="subTitle" idx="1"/>
          </p:nvPr>
        </p:nvSpPr>
        <p:spPr/>
        <p:txBody>
          <a:bodyPr/>
          <a:lstStyle/>
          <a:p>
            <a:endParaRPr lang="fr-FR"/>
          </a:p>
        </p:txBody>
      </p:sp>
      <p:pic>
        <p:nvPicPr>
          <p:cNvPr id="8" name="Espace réservé du contenu 7" descr="Une image contenant texte, capture d’écran, Police, Marque&#10;&#10;Description générée automatiquement">
            <a:extLst>
              <a:ext uri="{FF2B5EF4-FFF2-40B4-BE49-F238E27FC236}">
                <a16:creationId xmlns:a16="http://schemas.microsoft.com/office/drawing/2014/main" id="{5D96D8EE-14C1-62BD-D79C-46BFE94238B7}"/>
              </a:ext>
            </a:extLst>
          </p:cNvPr>
          <p:cNvPicPr>
            <a:picLocks noGrp="1" noChangeAspect="1"/>
          </p:cNvPicPr>
          <p:nvPr>
            <p:ph idx="13"/>
          </p:nvPr>
        </p:nvPicPr>
        <p:blipFill>
          <a:blip r:embed="rId2"/>
          <a:stretch>
            <a:fillRect/>
          </a:stretch>
        </p:blipFill>
        <p:spPr>
          <a:xfrm>
            <a:off x="485257" y="143918"/>
            <a:ext cx="10317714" cy="5897294"/>
          </a:xfrm>
        </p:spPr>
      </p:pic>
      <p:pic>
        <p:nvPicPr>
          <p:cNvPr id="10" name="Content Placeholder 8" descr="A black background with white text&#10;&#10;Description automatically generated">
            <a:extLst>
              <a:ext uri="{FF2B5EF4-FFF2-40B4-BE49-F238E27FC236}">
                <a16:creationId xmlns:a16="http://schemas.microsoft.com/office/drawing/2014/main" id="{BC0456D4-F3FC-C6DA-7FB3-9CFF76F3A597}"/>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2" name="object 2">
            <a:extLst>
              <a:ext uri="{FF2B5EF4-FFF2-40B4-BE49-F238E27FC236}">
                <a16:creationId xmlns:a16="http://schemas.microsoft.com/office/drawing/2014/main" id="{1A05E6BC-8E2F-2324-73C0-30D3C5BF612D}"/>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2058382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3BF5D-93FB-6285-4225-E22E9E15403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347FC91B-EACB-A86B-042C-B4C74D0B54CC}"/>
              </a:ext>
            </a:extLst>
          </p:cNvPr>
          <p:cNvSpPr>
            <a:spLocks noGrp="1"/>
          </p:cNvSpPr>
          <p:nvPr>
            <p:ph type="subTitle" idx="1"/>
          </p:nvPr>
        </p:nvSpPr>
        <p:spPr/>
        <p:txBody>
          <a:bodyPr/>
          <a:lstStyle/>
          <a:p>
            <a:endParaRPr lang="fr-FR"/>
          </a:p>
        </p:txBody>
      </p:sp>
      <p:pic>
        <p:nvPicPr>
          <p:cNvPr id="8" name="Espace réservé du contenu 7" descr="Une image contenant texte, capture d’écran, Site web, Publicité en ligne&#10;&#10;Description générée automatiquement">
            <a:extLst>
              <a:ext uri="{FF2B5EF4-FFF2-40B4-BE49-F238E27FC236}">
                <a16:creationId xmlns:a16="http://schemas.microsoft.com/office/drawing/2014/main" id="{CF5CFF9B-4281-D02C-FD46-555CEE27F485}"/>
              </a:ext>
            </a:extLst>
          </p:cNvPr>
          <p:cNvPicPr>
            <a:picLocks noGrp="1" noChangeAspect="1"/>
          </p:cNvPicPr>
          <p:nvPr>
            <p:ph idx="13"/>
          </p:nvPr>
        </p:nvPicPr>
        <p:blipFill>
          <a:blip r:embed="rId2"/>
          <a:stretch>
            <a:fillRect/>
          </a:stretch>
        </p:blipFill>
        <p:spPr>
          <a:xfrm>
            <a:off x="709168" y="116955"/>
            <a:ext cx="10445496" cy="5997722"/>
          </a:xfrm>
        </p:spPr>
      </p:pic>
      <p:pic>
        <p:nvPicPr>
          <p:cNvPr id="10" name="Content Placeholder 8" descr="A black background with white text&#10;&#10;Description automatically generated">
            <a:extLst>
              <a:ext uri="{FF2B5EF4-FFF2-40B4-BE49-F238E27FC236}">
                <a16:creationId xmlns:a16="http://schemas.microsoft.com/office/drawing/2014/main" id="{DDBF52D7-F245-F9E2-FEA8-8D8BC0794B01}"/>
              </a:ext>
            </a:extLst>
          </p:cNvPr>
          <p:cNvPicPr>
            <a:picLocks noChangeAspect="1"/>
          </p:cNvPicPr>
          <p:nvPr/>
        </p:nvPicPr>
        <p:blipFill>
          <a:blip r:embed="rId3"/>
          <a:stretch>
            <a:fillRect/>
          </a:stretch>
        </p:blipFill>
        <p:spPr>
          <a:xfrm>
            <a:off x="7692019" y="5998465"/>
            <a:ext cx="1866509" cy="472182"/>
          </a:xfrm>
          <a:prstGeom prst="rect">
            <a:avLst/>
          </a:prstGeom>
        </p:spPr>
      </p:pic>
      <p:pic>
        <p:nvPicPr>
          <p:cNvPr id="12" name="object 2">
            <a:extLst>
              <a:ext uri="{FF2B5EF4-FFF2-40B4-BE49-F238E27FC236}">
                <a16:creationId xmlns:a16="http://schemas.microsoft.com/office/drawing/2014/main" id="{63CDC6BD-545C-DED3-9D75-15D7762EE931}"/>
              </a:ext>
            </a:extLst>
          </p:cNvPr>
          <p:cNvPicPr>
            <a:picLocks/>
          </p:cNvPicPr>
          <p:nvPr/>
        </p:nvPicPr>
        <p:blipFill>
          <a:blip r:embed="rId4" cstate="print"/>
          <a:stretch>
            <a:fillRect/>
          </a:stretch>
        </p:blipFill>
        <p:spPr>
          <a:xfrm>
            <a:off x="9881552" y="6011754"/>
            <a:ext cx="1469200" cy="458893"/>
          </a:xfrm>
          <a:prstGeom prst="rect">
            <a:avLst/>
          </a:prstGeom>
        </p:spPr>
      </p:pic>
    </p:spTree>
    <p:extLst>
      <p:ext uri="{BB962C8B-B14F-4D97-AF65-F5344CB8AC3E}">
        <p14:creationId xmlns:p14="http://schemas.microsoft.com/office/powerpoint/2010/main" val="185326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79321-8AAE-6CAE-3A62-E718EC1E6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1BCB4-0734-3700-4FF0-E163C55F96F9}"/>
              </a:ext>
            </a:extLst>
          </p:cNvPr>
          <p:cNvSpPr>
            <a:spLocks noGrp="1"/>
          </p:cNvSpPr>
          <p:nvPr>
            <p:ph type="title"/>
          </p:nvPr>
        </p:nvSpPr>
        <p:spPr/>
        <p:txBody>
          <a:bodyPr/>
          <a:lstStyle/>
          <a:p>
            <a:r>
              <a:rPr lang="fr-FR" dirty="0"/>
              <a:t>Example of the use of the </a:t>
            </a:r>
            <a:r>
              <a:rPr lang="fr-FR" dirty="0" err="1"/>
              <a:t>HIPs</a:t>
            </a:r>
            <a:endParaRPr lang="en-HU" dirty="0"/>
          </a:p>
        </p:txBody>
      </p:sp>
      <p:sp>
        <p:nvSpPr>
          <p:cNvPr id="3" name="Content Placeholder 2">
            <a:extLst>
              <a:ext uri="{FF2B5EF4-FFF2-40B4-BE49-F238E27FC236}">
                <a16:creationId xmlns:a16="http://schemas.microsoft.com/office/drawing/2014/main" id="{344124C8-2F6B-AC6E-68EE-59E258E29846}"/>
              </a:ext>
            </a:extLst>
          </p:cNvPr>
          <p:cNvSpPr>
            <a:spLocks noGrp="1"/>
          </p:cNvSpPr>
          <p:nvPr>
            <p:ph idx="1"/>
          </p:nvPr>
        </p:nvSpPr>
        <p:spPr/>
        <p:txBody>
          <a:bodyPr/>
          <a:lstStyle/>
          <a:p>
            <a:endParaRPr lang="en-US" dirty="0">
              <a:hlinkClick r:id="rId2"/>
            </a:endParaRPr>
          </a:p>
          <a:p>
            <a:r>
              <a:rPr lang="en-US" dirty="0">
                <a:hlinkClick r:id="rId3"/>
              </a:rPr>
              <a:t>https://drive.google.com/file/d/1Czn9cov5uTS39PvMUkFbgXVMmgKNuSOQ/view?usp=drivesdk</a:t>
            </a:r>
            <a:endParaRPr lang="en-US" dirty="0"/>
          </a:p>
          <a:p>
            <a:endParaRPr lang="en-US" dirty="0"/>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B0A3E004-9EFE-5034-698C-BEB0E02FFD78}"/>
              </a:ext>
            </a:extLst>
          </p:cNvPr>
          <p:cNvPicPr>
            <a:picLocks noChangeAspect="1"/>
          </p:cNvPicPr>
          <p:nvPr/>
        </p:nvPicPr>
        <p:blipFill>
          <a:blip r:embed="rId4"/>
          <a:stretch>
            <a:fillRect/>
          </a:stretch>
        </p:blipFill>
        <p:spPr>
          <a:xfrm>
            <a:off x="929269" y="4264915"/>
            <a:ext cx="1866509" cy="472182"/>
          </a:xfrm>
          <a:prstGeom prst="rect">
            <a:avLst/>
          </a:prstGeom>
        </p:spPr>
      </p:pic>
      <p:pic>
        <p:nvPicPr>
          <p:cNvPr id="7" name="object 2">
            <a:extLst>
              <a:ext uri="{FF2B5EF4-FFF2-40B4-BE49-F238E27FC236}">
                <a16:creationId xmlns:a16="http://schemas.microsoft.com/office/drawing/2014/main" id="{5EC8A638-3B3F-5C50-3672-93A721160F51}"/>
              </a:ext>
            </a:extLst>
          </p:cNvPr>
          <p:cNvPicPr>
            <a:picLocks/>
          </p:cNvPicPr>
          <p:nvPr/>
        </p:nvPicPr>
        <p:blipFill>
          <a:blip r:embed="rId5" cstate="print"/>
          <a:stretch>
            <a:fillRect/>
          </a:stretch>
        </p:blipFill>
        <p:spPr>
          <a:xfrm>
            <a:off x="3118802" y="4278204"/>
            <a:ext cx="1469200" cy="458893"/>
          </a:xfrm>
          <a:prstGeom prst="rect">
            <a:avLst/>
          </a:prstGeom>
        </p:spPr>
      </p:pic>
    </p:spTree>
    <p:extLst>
      <p:ext uri="{BB962C8B-B14F-4D97-AF65-F5344CB8AC3E}">
        <p14:creationId xmlns:p14="http://schemas.microsoft.com/office/powerpoint/2010/main" val="2965215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6803-0D6B-2507-14D3-9F5BB010A31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915C8E8-A4E8-4E0D-3917-7E9D37874E2D}"/>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dirty="0">
                <a:solidFill>
                  <a:srgbClr val="1E9ECC"/>
                </a:solidFill>
                <a:latin typeface="Poppins" panose="00000500000000000000" pitchFamily="2" charset="0"/>
                <a:cs typeface="Poppins" panose="00000500000000000000" pitchFamily="2" charset="0"/>
              </a:rPr>
              <a:t>Questions</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AF2F08F2-A987-3A75-22DE-415499CEF728}"/>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t>Helene Jacot Des Combes, Project Manager</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1E9A747C-77A6-BD37-937D-7C3BEAA422FF}"/>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8E55CA4C-CC0E-D1E3-280C-CA61FFA93E2C}"/>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2492463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B39E0D-29E7-3F6C-1BD1-E76F22FAA63A}"/>
              </a:ext>
            </a:extLst>
          </p:cNvPr>
          <p:cNvSpPr txBox="1">
            <a:spLocks/>
          </p:cNvSpPr>
          <p:nvPr/>
        </p:nvSpPr>
        <p:spPr>
          <a:xfrm>
            <a:off x="838200" y="1122363"/>
            <a:ext cx="105156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dirty="0">
                <a:solidFill>
                  <a:srgbClr val="1E9ECC"/>
                </a:solidFill>
                <a:latin typeface="Poppins" panose="00000500000000000000" pitchFamily="2" charset="0"/>
                <a:cs typeface="Poppins" panose="00000500000000000000" pitchFamily="2" charset="0"/>
              </a:rPr>
              <a:t>Next Steps</a:t>
            </a:r>
            <a:endParaRPr lang="en-GB" sz="5400" dirty="0">
              <a:solidFill>
                <a:srgbClr val="1E9ECC"/>
              </a:solidFill>
              <a:latin typeface="Poppins" panose="00000500000000000000" pitchFamily="2" charset="0"/>
              <a:cs typeface="Poppins" panose="00000500000000000000" pitchFamily="2" charset="0"/>
            </a:endParaRPr>
          </a:p>
        </p:txBody>
      </p:sp>
      <p:sp>
        <p:nvSpPr>
          <p:cNvPr id="5" name="Subtitle 2">
            <a:extLst>
              <a:ext uri="{FF2B5EF4-FFF2-40B4-BE49-F238E27FC236}">
                <a16:creationId xmlns:a16="http://schemas.microsoft.com/office/drawing/2014/main" id="{66549A52-85B9-1D9D-3319-A3C67750FC51}"/>
              </a:ext>
            </a:extLst>
          </p:cNvPr>
          <p:cNvSpPr txBox="1">
            <a:spLocks/>
          </p:cNvSpPr>
          <p:nvPr/>
        </p:nvSpPr>
        <p:spPr>
          <a:xfrm>
            <a:off x="835152" y="3586227"/>
            <a:ext cx="10515600" cy="16557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lgn="ctr"/>
            <a:r>
              <a:rPr lang="en-US" sz="2400" dirty="0"/>
              <a:t>Helene Jacot Des Combes, Project Manager</a:t>
            </a:r>
          </a:p>
          <a:p>
            <a:endParaRPr lang="en-HU" dirty="0"/>
          </a:p>
        </p:txBody>
      </p:sp>
      <p:pic>
        <p:nvPicPr>
          <p:cNvPr id="6" name="Content Placeholder 8" descr="A black background with white text&#10;&#10;Description automatically generated">
            <a:extLst>
              <a:ext uri="{FF2B5EF4-FFF2-40B4-BE49-F238E27FC236}">
                <a16:creationId xmlns:a16="http://schemas.microsoft.com/office/drawing/2014/main" id="{49268FD0-EE01-EECE-0EBD-AEC181356C91}"/>
              </a:ext>
            </a:extLst>
          </p:cNvPr>
          <p:cNvPicPr>
            <a:picLocks noChangeAspect="1"/>
          </p:cNvPicPr>
          <p:nvPr/>
        </p:nvPicPr>
        <p:blipFill>
          <a:blip r:embed="rId2"/>
          <a:stretch>
            <a:fillRect/>
          </a:stretch>
        </p:blipFill>
        <p:spPr>
          <a:xfrm>
            <a:off x="4110619" y="4999253"/>
            <a:ext cx="1866509" cy="472182"/>
          </a:xfrm>
          <a:prstGeom prst="rect">
            <a:avLst/>
          </a:prstGeom>
        </p:spPr>
      </p:pic>
      <p:pic>
        <p:nvPicPr>
          <p:cNvPr id="7" name="object 2">
            <a:extLst>
              <a:ext uri="{FF2B5EF4-FFF2-40B4-BE49-F238E27FC236}">
                <a16:creationId xmlns:a16="http://schemas.microsoft.com/office/drawing/2014/main" id="{D139536E-F076-6FEE-43FD-F60A68EDE0EA}"/>
              </a:ext>
            </a:extLst>
          </p:cNvPr>
          <p:cNvPicPr>
            <a:picLocks/>
          </p:cNvPicPr>
          <p:nvPr/>
        </p:nvPicPr>
        <p:blipFill>
          <a:blip r:embed="rId3" cstate="print"/>
          <a:stretch>
            <a:fillRect/>
          </a:stretch>
        </p:blipFill>
        <p:spPr>
          <a:xfrm>
            <a:off x="6300152" y="5012542"/>
            <a:ext cx="1469200" cy="458893"/>
          </a:xfrm>
          <a:prstGeom prst="rect">
            <a:avLst/>
          </a:prstGeom>
        </p:spPr>
      </p:pic>
    </p:spTree>
    <p:extLst>
      <p:ext uri="{BB962C8B-B14F-4D97-AF65-F5344CB8AC3E}">
        <p14:creationId xmlns:p14="http://schemas.microsoft.com/office/powerpoint/2010/main" val="2818245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B726E-F6FB-3356-BF9B-43ED656E1B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F71260-5B1A-FF34-2A46-E1F54D8D7928}"/>
              </a:ext>
            </a:extLst>
          </p:cNvPr>
          <p:cNvSpPr>
            <a:spLocks noGrp="1"/>
          </p:cNvSpPr>
          <p:nvPr>
            <p:ph type="ctrTitle"/>
          </p:nvPr>
        </p:nvSpPr>
        <p:spPr>
          <a:xfrm>
            <a:off x="806196" y="225682"/>
            <a:ext cx="10515600" cy="944181"/>
          </a:xfrm>
        </p:spPr>
        <p:txBody>
          <a:bodyPr/>
          <a:lstStyle/>
          <a:p>
            <a:r>
              <a:rPr lang="fr-FR"/>
              <a:t>Next </a:t>
            </a:r>
            <a:r>
              <a:rPr lang="fr-FR" err="1"/>
              <a:t>Steps</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77E1B360-1A88-6423-B01F-F106EC81876B}"/>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8752A993-6057-ABC7-D9B8-4ABAF60F199C}"/>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Picture 3">
            <a:extLst>
              <a:ext uri="{FF2B5EF4-FFF2-40B4-BE49-F238E27FC236}">
                <a16:creationId xmlns:a16="http://schemas.microsoft.com/office/drawing/2014/main" id="{F4271F4D-C7B8-B89F-3C40-39E31E455383}"/>
              </a:ext>
            </a:extLst>
          </p:cNvPr>
          <p:cNvPicPr>
            <a:picLocks noChangeAspect="1"/>
          </p:cNvPicPr>
          <p:nvPr/>
        </p:nvPicPr>
        <p:blipFill>
          <a:blip r:embed="rId4"/>
          <a:stretch>
            <a:fillRect/>
          </a:stretch>
        </p:blipFill>
        <p:spPr>
          <a:xfrm>
            <a:off x="3618895" y="0"/>
            <a:ext cx="6840916" cy="6829419"/>
          </a:xfrm>
          <a:prstGeom prst="rect">
            <a:avLst/>
          </a:prstGeom>
        </p:spPr>
      </p:pic>
    </p:spTree>
    <p:extLst>
      <p:ext uri="{BB962C8B-B14F-4D97-AF65-F5344CB8AC3E}">
        <p14:creationId xmlns:p14="http://schemas.microsoft.com/office/powerpoint/2010/main" val="301450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F6FF0-68B3-3784-D921-512CDB5C2E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61C417-F549-453E-7578-1DE90A8D1233}"/>
              </a:ext>
            </a:extLst>
          </p:cNvPr>
          <p:cNvSpPr>
            <a:spLocks noGrp="1"/>
          </p:cNvSpPr>
          <p:nvPr>
            <p:ph type="ctrTitle"/>
          </p:nvPr>
        </p:nvSpPr>
        <p:spPr>
          <a:xfrm>
            <a:off x="806196" y="225682"/>
            <a:ext cx="10515600" cy="944181"/>
          </a:xfrm>
        </p:spPr>
        <p:txBody>
          <a:bodyPr/>
          <a:lstStyle/>
          <a:p>
            <a:r>
              <a:rPr lang="fr-FR"/>
              <a:t>Next </a:t>
            </a:r>
            <a:r>
              <a:rPr lang="fr-FR" err="1"/>
              <a:t>Steps</a:t>
            </a:r>
            <a:endParaRPr lang="fr-FR"/>
          </a:p>
        </p:txBody>
      </p:sp>
      <p:pic>
        <p:nvPicPr>
          <p:cNvPr id="8" name="Content Placeholder 8" descr="A black background with white text&#10;&#10;Description automatically generated">
            <a:extLst>
              <a:ext uri="{FF2B5EF4-FFF2-40B4-BE49-F238E27FC236}">
                <a16:creationId xmlns:a16="http://schemas.microsoft.com/office/drawing/2014/main" id="{8B7CDB3C-1BB5-2A66-9A8D-A3B4F692FDA2}"/>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907CE7AF-5652-CEEA-6393-78673F335FF4}"/>
              </a:ext>
            </a:extLst>
          </p:cNvPr>
          <p:cNvPicPr>
            <a:picLocks/>
          </p:cNvPicPr>
          <p:nvPr/>
        </p:nvPicPr>
        <p:blipFill>
          <a:blip r:embed="rId3" cstate="print"/>
          <a:stretch>
            <a:fillRect/>
          </a:stretch>
        </p:blipFill>
        <p:spPr>
          <a:xfrm>
            <a:off x="9881552" y="6011754"/>
            <a:ext cx="1469200" cy="458893"/>
          </a:xfrm>
          <a:prstGeom prst="rect">
            <a:avLst/>
          </a:prstGeom>
        </p:spPr>
      </p:pic>
      <p:sp>
        <p:nvSpPr>
          <p:cNvPr id="4" name="Text Placeholder 7">
            <a:extLst>
              <a:ext uri="{FF2B5EF4-FFF2-40B4-BE49-F238E27FC236}">
                <a16:creationId xmlns:a16="http://schemas.microsoft.com/office/drawing/2014/main" id="{455D989F-48A2-5739-DA24-D4F1CA4191DD}"/>
              </a:ext>
            </a:extLst>
          </p:cNvPr>
          <p:cNvSpPr txBox="1">
            <a:spLocks noGrp="1"/>
          </p:cNvSpPr>
          <p:nvPr>
            <p:ph type="subTitle" idx="1"/>
          </p:nvPr>
        </p:nvSpPr>
        <p:spPr>
          <a:xfrm>
            <a:off x="609600" y="1019175"/>
            <a:ext cx="10515600" cy="3494088"/>
          </a:xfrm>
          <a:prstGeom prst="rect">
            <a:avLst/>
          </a:prstGeom>
        </p:spPr>
        <p:txBody>
          <a:bodyPr vert="horz" lIns="91440" tIns="45720" rIns="91440" bIns="45720" rtlCol="0">
            <a:noAutofit/>
          </a:bodyPr>
          <a:lstStyle>
            <a:lvl1pPr marL="0" indent="0" algn="l" defTabSz="914400" rtl="0" eaLnBrk="1" latinLnBrk="0" hangingPunct="1">
              <a:lnSpc>
                <a:spcPts val="1940"/>
              </a:lnSpc>
              <a:spcBef>
                <a:spcPts val="1000"/>
              </a:spcBef>
              <a:buFontTx/>
              <a:buNone/>
              <a:defRPr sz="140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1200"/>
              </a:spcAft>
              <a:buFont typeface="Arial" panose="020B0604020202020204" pitchFamily="34" charset="0"/>
              <a:buChar char="•"/>
            </a:pPr>
            <a:r>
              <a:rPr lang="en-US" sz="2600">
                <a:solidFill>
                  <a:schemeClr val="tx1"/>
                </a:solidFill>
                <a:latin typeface="Arial" panose="020B0604020202020204" pitchFamily="34" charset="0"/>
              </a:rPr>
              <a:t>The draft updated HIPs will be available soon</a:t>
            </a:r>
          </a:p>
          <a:p>
            <a:pPr marL="342900" indent="-342900">
              <a:lnSpc>
                <a:spcPct val="100000"/>
              </a:lnSpc>
              <a:spcAft>
                <a:spcPts val="1200"/>
              </a:spcAft>
              <a:buFont typeface="Arial" panose="020B0604020202020204" pitchFamily="34" charset="0"/>
              <a:buChar char="•"/>
            </a:pPr>
            <a:r>
              <a:rPr lang="en-US" sz="2600">
                <a:solidFill>
                  <a:schemeClr val="tx1"/>
                </a:solidFill>
                <a:latin typeface="Arial" panose="020B0604020202020204" pitchFamily="34" charset="0"/>
              </a:rPr>
              <a:t>A review process will then start with call for reviewers shared last week </a:t>
            </a:r>
            <a:r>
              <a:rPr lang="en-US" sz="2600">
                <a:solidFill>
                  <a:schemeClr val="tx1"/>
                </a:solidFill>
                <a:latin typeface="Arial" panose="020B0604020202020204" pitchFamily="34" charset="0"/>
                <a:cs typeface="Arial" panose="020B0604020202020204" pitchFamily="34" charset="0"/>
              </a:rPr>
              <a:t>(</a:t>
            </a:r>
            <a:r>
              <a:rPr lang="en-US" sz="2600">
                <a:latin typeface="Arial" panose="020B0604020202020204" pitchFamily="34" charset="0"/>
                <a:cs typeface="Arial" panose="020B0604020202020204" pitchFamily="34" charset="0"/>
                <a:hlinkClick r:id="rId4"/>
              </a:rPr>
              <a:t>Call for reviewers of updated UNDRR-ISC Hazard Information Profiles | deadline: 15 December - International Science Council</a:t>
            </a:r>
            <a:r>
              <a:rPr lang="en-US" sz="2600">
                <a:solidFill>
                  <a:schemeClr val="tx1"/>
                </a:solidFill>
                <a:latin typeface="Arial" panose="020B0604020202020204" pitchFamily="34" charset="0"/>
                <a:cs typeface="Arial" panose="020B0604020202020204" pitchFamily="34" charset="0"/>
              </a:rPr>
              <a:t>)</a:t>
            </a:r>
          </a:p>
          <a:p>
            <a:pPr marL="342900" indent="-342900">
              <a:lnSpc>
                <a:spcPct val="100000"/>
              </a:lnSpc>
              <a:spcAft>
                <a:spcPts val="1200"/>
              </a:spcAft>
              <a:buFont typeface="Arial" panose="020B0604020202020204" pitchFamily="34" charset="0"/>
              <a:buChar char="•"/>
            </a:pPr>
            <a:r>
              <a:rPr lang="en-US" sz="2600">
                <a:solidFill>
                  <a:schemeClr val="tx1"/>
                </a:solidFill>
                <a:latin typeface="Arial" panose="020B0604020202020204" pitchFamily="34" charset="0"/>
              </a:rPr>
              <a:t>We would like to request you to answer this call and participate in the review of the updated HIPs.</a:t>
            </a:r>
          </a:p>
          <a:p>
            <a:pPr marL="342900" indent="-342900">
              <a:lnSpc>
                <a:spcPct val="100000"/>
              </a:lnSpc>
              <a:spcAft>
                <a:spcPts val="1200"/>
              </a:spcAft>
              <a:buFont typeface="Arial" panose="020B0604020202020204" pitchFamily="34" charset="0"/>
              <a:buChar char="•"/>
            </a:pPr>
            <a:r>
              <a:rPr lang="en-US" sz="2600">
                <a:solidFill>
                  <a:schemeClr val="tx1"/>
                </a:solidFill>
                <a:latin typeface="Arial" panose="020B0604020202020204" pitchFamily="34" charset="0"/>
              </a:rPr>
              <a:t>It can be both as expert reviewer for the hazards in your area of expertise or as user reviewer for the hazards you are not an expert of but are of concern for you and colleagues.</a:t>
            </a:r>
          </a:p>
          <a:p>
            <a:pPr>
              <a:lnSpc>
                <a:spcPct val="100000"/>
              </a:lnSpc>
            </a:pPr>
            <a:endParaRPr lang="en-US" sz="260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79484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42FB-29C1-3556-9B9D-0C269B70E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49584-B590-C52F-0FE1-59F1C6936E76}"/>
              </a:ext>
            </a:extLst>
          </p:cNvPr>
          <p:cNvSpPr>
            <a:spLocks noGrp="1"/>
          </p:cNvSpPr>
          <p:nvPr>
            <p:ph type="ctrTitle"/>
          </p:nvPr>
        </p:nvSpPr>
        <p:spPr/>
        <p:txBody>
          <a:bodyPr/>
          <a:lstStyle/>
          <a:p>
            <a:endParaRPr lang="en-HU"/>
          </a:p>
        </p:txBody>
      </p:sp>
      <p:sp>
        <p:nvSpPr>
          <p:cNvPr id="3" name="Subtitle 2">
            <a:extLst>
              <a:ext uri="{FF2B5EF4-FFF2-40B4-BE49-F238E27FC236}">
                <a16:creationId xmlns:a16="http://schemas.microsoft.com/office/drawing/2014/main" id="{2C8311A1-3535-065D-5E73-977070B224D6}"/>
              </a:ext>
            </a:extLst>
          </p:cNvPr>
          <p:cNvSpPr>
            <a:spLocks noGrp="1"/>
          </p:cNvSpPr>
          <p:nvPr>
            <p:ph type="subTitle" idx="1"/>
          </p:nvPr>
        </p:nvSpPr>
        <p:spPr/>
        <p:txBody>
          <a:bodyPr/>
          <a:lstStyle/>
          <a:p>
            <a:endParaRPr lang="en-HU"/>
          </a:p>
        </p:txBody>
      </p:sp>
      <p:pic>
        <p:nvPicPr>
          <p:cNvPr id="8" name="Content Placeholder 8" descr="A black background with white text&#10;&#10;Description automatically generated">
            <a:extLst>
              <a:ext uri="{FF2B5EF4-FFF2-40B4-BE49-F238E27FC236}">
                <a16:creationId xmlns:a16="http://schemas.microsoft.com/office/drawing/2014/main" id="{22AA5E76-324A-C3B6-87BB-450D96BC535C}"/>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7AC9D480-8056-9D09-4B47-73E61B1149EA}"/>
              </a:ext>
            </a:extLst>
          </p:cNvPr>
          <p:cNvPicPr>
            <a:picLocks/>
          </p:cNvPicPr>
          <p:nvPr/>
        </p:nvPicPr>
        <p:blipFill>
          <a:blip r:embed="rId3" cstate="print"/>
          <a:stretch>
            <a:fillRect/>
          </a:stretch>
        </p:blipFill>
        <p:spPr>
          <a:xfrm>
            <a:off x="9881552" y="6011754"/>
            <a:ext cx="1469200" cy="458893"/>
          </a:xfrm>
          <a:prstGeom prst="rect">
            <a:avLst/>
          </a:prstGeom>
        </p:spPr>
      </p:pic>
      <p:pic>
        <p:nvPicPr>
          <p:cNvPr id="4" name="Image 3" descr="Une image contenant texte, capture d’écran, eau, Photographie aérienne&#10;&#10;Description générée automatiquement">
            <a:extLst>
              <a:ext uri="{FF2B5EF4-FFF2-40B4-BE49-F238E27FC236}">
                <a16:creationId xmlns:a16="http://schemas.microsoft.com/office/drawing/2014/main" id="{2F6C4206-A773-FD2D-A09D-3911EDDCCDFD}"/>
              </a:ext>
            </a:extLst>
          </p:cNvPr>
          <p:cNvPicPr>
            <a:picLocks noChangeAspect="1"/>
          </p:cNvPicPr>
          <p:nvPr/>
        </p:nvPicPr>
        <p:blipFill>
          <a:blip r:embed="rId4"/>
          <a:stretch>
            <a:fillRect/>
          </a:stretch>
        </p:blipFill>
        <p:spPr>
          <a:xfrm>
            <a:off x="694690" y="-85725"/>
            <a:ext cx="10507980" cy="6003290"/>
          </a:xfrm>
          <a:prstGeom prst="rect">
            <a:avLst/>
          </a:prstGeom>
        </p:spPr>
      </p:pic>
    </p:spTree>
    <p:extLst>
      <p:ext uri="{BB962C8B-B14F-4D97-AF65-F5344CB8AC3E}">
        <p14:creationId xmlns:p14="http://schemas.microsoft.com/office/powerpoint/2010/main" val="4063624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EF86CA-7E8A-0048-F166-593FCB1377D5}"/>
              </a:ext>
            </a:extLst>
          </p:cNvPr>
          <p:cNvSpPr>
            <a:spLocks noGrp="1"/>
          </p:cNvSpPr>
          <p:nvPr>
            <p:ph idx="1"/>
          </p:nvPr>
        </p:nvSpPr>
        <p:spPr>
          <a:xfrm>
            <a:off x="771525" y="1219200"/>
            <a:ext cx="10515600" cy="3817348"/>
          </a:xfrm>
        </p:spPr>
        <p:txBody>
          <a:bodyPr/>
          <a:lstStyle/>
          <a:p>
            <a:r>
              <a:rPr lang="en-US" sz="4800" b="1" cap="none" dirty="0">
                <a:latin typeface="Poppins" panose="00000500000000000000" pitchFamily="2" charset="0"/>
                <a:cs typeface="Poppins" panose="00000500000000000000" pitchFamily="2" charset="0"/>
              </a:rPr>
              <a:t>Thank You for your Attention</a:t>
            </a: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sz="2800" dirty="0"/>
              <a:t>For more information, or if you have questions</a:t>
            </a:r>
            <a:br>
              <a:rPr lang="en-US" sz="2800" dirty="0"/>
            </a:br>
            <a:r>
              <a:rPr lang="en-US" sz="2800" dirty="0"/>
              <a:t>Contact us:</a:t>
            </a:r>
            <a:br>
              <a:rPr lang="en-US" sz="2800" dirty="0"/>
            </a:br>
            <a:r>
              <a:rPr lang="en-US" sz="2800" dirty="0" err="1">
                <a:hlinkClick r:id="rId2">
                  <a:extLst>
                    <a:ext uri="{A12FA001-AC4F-418D-AE19-62706E023703}">
                      <ahyp:hlinkClr xmlns:ahyp="http://schemas.microsoft.com/office/drawing/2018/hyperlinkcolor" val="tx"/>
                    </a:ext>
                  </a:extLst>
                </a:hlinkClick>
              </a:rPr>
              <a:t>helene.jacotdescombes@council.science</a:t>
            </a:r>
            <a:br>
              <a:rPr lang="en-US" sz="2800" dirty="0"/>
            </a:br>
            <a:r>
              <a:rPr lang="en-US" sz="2800" dirty="0">
                <a:hlinkClick r:id="rId3">
                  <a:extLst>
                    <a:ext uri="{A12FA001-AC4F-418D-AE19-62706E023703}">
                      <ahyp:hlinkClr xmlns:ahyp="http://schemas.microsoft.com/office/drawing/2018/hyperlinkcolor" val="tx"/>
                    </a:ext>
                  </a:extLst>
                </a:hlinkClick>
              </a:rPr>
              <a:t>virginia.murray@ukhsa.gov.uk</a:t>
            </a:r>
            <a:endParaRPr lang="en-HU" dirty="0"/>
          </a:p>
        </p:txBody>
      </p:sp>
    </p:spTree>
    <p:extLst>
      <p:ext uri="{BB962C8B-B14F-4D97-AF65-F5344CB8AC3E}">
        <p14:creationId xmlns:p14="http://schemas.microsoft.com/office/powerpoint/2010/main" val="106594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1670-24E7-6732-7FEB-82A1F38A3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191DA-F463-9536-C464-22B9703CD48F}"/>
              </a:ext>
            </a:extLst>
          </p:cNvPr>
          <p:cNvSpPr>
            <a:spLocks noGrp="1"/>
          </p:cNvSpPr>
          <p:nvPr>
            <p:ph type="ctrTitle"/>
          </p:nvPr>
        </p:nvSpPr>
        <p:spPr>
          <a:xfrm>
            <a:off x="1680464" y="576771"/>
            <a:ext cx="10515600" cy="944181"/>
          </a:xfrm>
        </p:spPr>
        <p:txBody>
          <a:bodyPr lIns="91440" tIns="45720" rIns="91440" bIns="45720" anchor="t" anchorCtr="0"/>
          <a:lstStyle/>
          <a:p>
            <a:pPr algn="ctr"/>
            <a:r>
              <a:rPr lang="en-US" sz="3600" b="1">
                <a:solidFill>
                  <a:srgbClr val="0070C0"/>
                </a:solidFill>
              </a:rPr>
              <a:t>The Sendai Framework for Disaster Risk Reduction 2025-2030</a:t>
            </a:r>
            <a:endParaRPr lang="fr-FR" sz="3600" b="1">
              <a:solidFill>
                <a:srgbClr val="0070C0"/>
              </a:solidFill>
            </a:endParaRPr>
          </a:p>
        </p:txBody>
      </p:sp>
      <p:pic>
        <p:nvPicPr>
          <p:cNvPr id="8" name="Content Placeholder 8" descr="A black background with white text&#10;&#10;Description automatically generated">
            <a:extLst>
              <a:ext uri="{FF2B5EF4-FFF2-40B4-BE49-F238E27FC236}">
                <a16:creationId xmlns:a16="http://schemas.microsoft.com/office/drawing/2014/main" id="{EE2DB904-488F-2680-3401-9F491D5F56A8}"/>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C5EFEC76-088A-83C8-90F5-8AAB6B8B36F4}"/>
              </a:ext>
            </a:extLst>
          </p:cNvPr>
          <p:cNvPicPr>
            <a:picLocks/>
          </p:cNvPicPr>
          <p:nvPr/>
        </p:nvPicPr>
        <p:blipFill>
          <a:blip r:embed="rId3" cstate="print"/>
          <a:stretch>
            <a:fillRect/>
          </a:stretch>
        </p:blipFill>
        <p:spPr>
          <a:xfrm>
            <a:off x="9881552" y="6011754"/>
            <a:ext cx="1469200" cy="458893"/>
          </a:xfrm>
          <a:prstGeom prst="rect">
            <a:avLst/>
          </a:prstGeom>
        </p:spPr>
      </p:pic>
      <p:pic>
        <p:nvPicPr>
          <p:cNvPr id="6" name="Picture 5">
            <a:extLst>
              <a:ext uri="{FF2B5EF4-FFF2-40B4-BE49-F238E27FC236}">
                <a16:creationId xmlns:a16="http://schemas.microsoft.com/office/drawing/2014/main" id="{3017837A-4B41-5FD7-A1ED-0FB0CA097382}"/>
              </a:ext>
            </a:extLst>
          </p:cNvPr>
          <p:cNvPicPr>
            <a:picLocks noChangeAspect="1"/>
          </p:cNvPicPr>
          <p:nvPr/>
        </p:nvPicPr>
        <p:blipFill>
          <a:blip r:embed="rId4"/>
          <a:stretch>
            <a:fillRect/>
          </a:stretch>
        </p:blipFill>
        <p:spPr>
          <a:xfrm>
            <a:off x="2769985" y="1907032"/>
            <a:ext cx="5007105" cy="3534427"/>
          </a:xfrm>
          <a:prstGeom prst="rect">
            <a:avLst/>
          </a:prstGeom>
        </p:spPr>
      </p:pic>
      <p:pic>
        <p:nvPicPr>
          <p:cNvPr id="7" name="Picture 6">
            <a:extLst>
              <a:ext uri="{FF2B5EF4-FFF2-40B4-BE49-F238E27FC236}">
                <a16:creationId xmlns:a16="http://schemas.microsoft.com/office/drawing/2014/main" id="{4729C8D0-DDA5-0C5C-F89D-75E1DEEC3020}"/>
              </a:ext>
            </a:extLst>
          </p:cNvPr>
          <p:cNvPicPr>
            <a:picLocks noChangeAspect="1"/>
          </p:cNvPicPr>
          <p:nvPr/>
        </p:nvPicPr>
        <p:blipFill>
          <a:blip r:embed="rId5"/>
          <a:stretch>
            <a:fillRect/>
          </a:stretch>
        </p:blipFill>
        <p:spPr>
          <a:xfrm>
            <a:off x="8072861" y="1866392"/>
            <a:ext cx="4022929" cy="3615707"/>
          </a:xfrm>
          <a:prstGeom prst="rect">
            <a:avLst/>
          </a:prstGeom>
        </p:spPr>
      </p:pic>
      <p:pic>
        <p:nvPicPr>
          <p:cNvPr id="3" name="Image 2" descr="Une image contenant texte, capture d’écran, conception&#10;&#10;Description générée automatiquement">
            <a:extLst>
              <a:ext uri="{FF2B5EF4-FFF2-40B4-BE49-F238E27FC236}">
                <a16:creationId xmlns:a16="http://schemas.microsoft.com/office/drawing/2014/main" id="{56796CF1-D9EB-CF9E-5D27-989F4309A614}"/>
              </a:ext>
            </a:extLst>
          </p:cNvPr>
          <p:cNvPicPr>
            <a:picLocks noChangeAspect="1"/>
          </p:cNvPicPr>
          <p:nvPr/>
        </p:nvPicPr>
        <p:blipFill>
          <a:blip r:embed="rId6"/>
          <a:stretch>
            <a:fillRect/>
          </a:stretch>
        </p:blipFill>
        <p:spPr>
          <a:xfrm>
            <a:off x="286385" y="2011045"/>
            <a:ext cx="2190750" cy="3181350"/>
          </a:xfrm>
          <a:prstGeom prst="rect">
            <a:avLst/>
          </a:prstGeom>
        </p:spPr>
      </p:pic>
    </p:spTree>
    <p:extLst>
      <p:ext uri="{BB962C8B-B14F-4D97-AF65-F5344CB8AC3E}">
        <p14:creationId xmlns:p14="http://schemas.microsoft.com/office/powerpoint/2010/main" val="118585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ADFC9-9414-BDDC-76F8-56989AE4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B2927-3A49-6B38-1A0C-3B3DBF886873}"/>
              </a:ext>
            </a:extLst>
          </p:cNvPr>
          <p:cNvSpPr>
            <a:spLocks noGrp="1"/>
          </p:cNvSpPr>
          <p:nvPr>
            <p:ph type="ctrTitle"/>
          </p:nvPr>
        </p:nvSpPr>
        <p:spPr>
          <a:xfrm>
            <a:off x="6614035" y="387353"/>
            <a:ext cx="5020691" cy="934021"/>
          </a:xfrm>
        </p:spPr>
        <p:txBody>
          <a:bodyPr lIns="91440" tIns="45720" rIns="91440" bIns="45720" anchor="t" anchorCtr="0"/>
          <a:lstStyle/>
          <a:p>
            <a:pPr algn="ctr"/>
            <a:r>
              <a:rPr lang="en-US" sz="3200">
                <a:solidFill>
                  <a:srgbClr val="0070C0"/>
                </a:solidFill>
              </a:rPr>
              <a:t>Development of  </a:t>
            </a:r>
            <a:br>
              <a:rPr lang="en-US" sz="3200">
                <a:solidFill>
                  <a:srgbClr val="0070C0"/>
                </a:solidFill>
              </a:rPr>
            </a:br>
            <a:r>
              <a:rPr lang="en-US" sz="3200">
                <a:solidFill>
                  <a:srgbClr val="0070C0"/>
                </a:solidFill>
              </a:rPr>
              <a:t>UNDRR/ISC HIPs</a:t>
            </a:r>
            <a:endParaRPr lang="fr-FR" sz="3200">
              <a:solidFill>
                <a:srgbClr val="0070C0"/>
              </a:solidFill>
            </a:endParaRPr>
          </a:p>
        </p:txBody>
      </p:sp>
      <p:pic>
        <p:nvPicPr>
          <p:cNvPr id="8" name="Content Placeholder 8" descr="A black background with white text&#10;&#10;Description automatically generated">
            <a:extLst>
              <a:ext uri="{FF2B5EF4-FFF2-40B4-BE49-F238E27FC236}">
                <a16:creationId xmlns:a16="http://schemas.microsoft.com/office/drawing/2014/main" id="{5E68C176-26EB-381F-2972-1B8BFF5DD57B}"/>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B15BC5BB-C076-CAF6-14A5-ED07D8000015}"/>
              </a:ext>
            </a:extLst>
          </p:cNvPr>
          <p:cNvPicPr>
            <a:picLocks/>
          </p:cNvPicPr>
          <p:nvPr/>
        </p:nvPicPr>
        <p:blipFill>
          <a:blip r:embed="rId3" cstate="print"/>
          <a:stretch>
            <a:fillRect/>
          </a:stretch>
        </p:blipFill>
        <p:spPr>
          <a:xfrm>
            <a:off x="9881552" y="6011754"/>
            <a:ext cx="1469200" cy="458893"/>
          </a:xfrm>
          <a:prstGeom prst="rect">
            <a:avLst/>
          </a:prstGeom>
        </p:spPr>
      </p:pic>
      <p:sp>
        <p:nvSpPr>
          <p:cNvPr id="4" name="Text Placeholder 7">
            <a:extLst>
              <a:ext uri="{FF2B5EF4-FFF2-40B4-BE49-F238E27FC236}">
                <a16:creationId xmlns:a16="http://schemas.microsoft.com/office/drawing/2014/main" id="{69139F87-CD07-FEBC-B928-B6C9D77D2763}"/>
              </a:ext>
            </a:extLst>
          </p:cNvPr>
          <p:cNvSpPr txBox="1">
            <a:spLocks/>
          </p:cNvSpPr>
          <p:nvPr/>
        </p:nvSpPr>
        <p:spPr>
          <a:xfrm>
            <a:off x="557274" y="408020"/>
            <a:ext cx="5448548" cy="4575170"/>
          </a:xfrm>
          <a:prstGeom prst="rect">
            <a:avLst/>
          </a:prstGeom>
        </p:spPr>
        <p:txBody>
          <a:bodyPr vert="horz" lIns="91440" tIns="45720" rIns="91440" bIns="45720" rtlCol="0" anchor="t">
            <a:noAutofit/>
          </a:bodyPr>
          <a:lstStyle>
            <a:lvl1pPr marL="0" indent="0" algn="l" defTabSz="914400" rtl="0" eaLnBrk="1" latinLnBrk="0" hangingPunct="1">
              <a:lnSpc>
                <a:spcPts val="1940"/>
              </a:lnSpc>
              <a:spcBef>
                <a:spcPts val="1000"/>
              </a:spcBef>
              <a:buFontTx/>
              <a:buNone/>
              <a:defRPr sz="140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3200" i="0" u="none" strike="noStrike" baseline="0">
                <a:solidFill>
                  <a:srgbClr val="0070C0"/>
                </a:solidFill>
                <a:latin typeface="Poppins"/>
                <a:cs typeface="Poppins"/>
              </a:rPr>
              <a:t>The Sendai Framework </a:t>
            </a:r>
            <a:endParaRPr lang="fr-FR"/>
          </a:p>
          <a:p>
            <a:pPr algn="ctr">
              <a:lnSpc>
                <a:spcPct val="100000"/>
              </a:lnSpc>
            </a:pPr>
            <a:endParaRPr lang="en-US" sz="3200">
              <a:solidFill>
                <a:srgbClr val="0070C0"/>
              </a:solidFill>
              <a:latin typeface="Poppins"/>
              <a:cs typeface="Poppins"/>
            </a:endParaRPr>
          </a:p>
          <a:p>
            <a:pPr>
              <a:lnSpc>
                <a:spcPct val="100000"/>
              </a:lnSpc>
            </a:pPr>
            <a:r>
              <a:rPr lang="en-US" sz="2800" b="1" i="0" u="none" strike="noStrike" baseline="0">
                <a:solidFill>
                  <a:srgbClr val="006FC0"/>
                </a:solidFill>
                <a:latin typeface="Poppins"/>
                <a:cs typeface="Poppins"/>
              </a:rPr>
              <a:t>“To strengthen technical and scientific capacity </a:t>
            </a:r>
            <a:r>
              <a:rPr lang="en-US" sz="2800" b="0" i="0" u="none" strike="noStrike" baseline="0">
                <a:solidFill>
                  <a:srgbClr val="006FC0"/>
                </a:solidFill>
                <a:latin typeface="Poppins"/>
                <a:cs typeface="Poppins"/>
              </a:rPr>
              <a:t>to capitalize on and consolidate existing knowledge and to develop and apply methodologies and models </a:t>
            </a:r>
            <a:r>
              <a:rPr lang="en-US" sz="2800" b="1" i="0" u="none" strike="noStrike" baseline="0">
                <a:solidFill>
                  <a:srgbClr val="006FC0"/>
                </a:solidFill>
                <a:latin typeface="Poppins"/>
                <a:cs typeface="Poppins"/>
              </a:rPr>
              <a:t>to </a:t>
            </a:r>
            <a:r>
              <a:rPr lang="en-US" sz="2800" b="1" i="0" u="none" strike="noStrike" baseline="0">
                <a:solidFill>
                  <a:srgbClr val="FF0000"/>
                </a:solidFill>
                <a:latin typeface="Poppins"/>
                <a:cs typeface="Poppins"/>
              </a:rPr>
              <a:t>assess disaster risks, vulnerabilities and exposure to all hazards”</a:t>
            </a:r>
            <a:r>
              <a:rPr lang="en-US" sz="2800" b="0" i="0" u="none" strike="noStrike" baseline="0">
                <a:solidFill>
                  <a:srgbClr val="006FC0"/>
                </a:solidFill>
                <a:latin typeface="Poppins"/>
                <a:cs typeface="Poppins"/>
              </a:rPr>
              <a:t>; </a:t>
            </a:r>
            <a:r>
              <a:rPr lang="en-US" sz="1600" b="0" i="1" u="none" strike="noStrike" baseline="0">
                <a:solidFill>
                  <a:srgbClr val="006FC0"/>
                </a:solidFill>
                <a:latin typeface="Poppins"/>
                <a:cs typeface="Poppins"/>
              </a:rPr>
              <a:t>(paragraph 24 j)</a:t>
            </a:r>
            <a:endParaRPr lang="en-US" sz="1600">
              <a:latin typeface="Poppins"/>
              <a:cs typeface="Poppins"/>
            </a:endParaRPr>
          </a:p>
        </p:txBody>
      </p:sp>
      <p:sp>
        <p:nvSpPr>
          <p:cNvPr id="5" name="Content Placeholder 2">
            <a:extLst>
              <a:ext uri="{FF2B5EF4-FFF2-40B4-BE49-F238E27FC236}">
                <a16:creationId xmlns:a16="http://schemas.microsoft.com/office/drawing/2014/main" id="{49DC01D8-D24B-6783-D593-2C6E0EAED8D8}"/>
              </a:ext>
            </a:extLst>
          </p:cNvPr>
          <p:cNvSpPr txBox="1">
            <a:spLocks/>
          </p:cNvSpPr>
          <p:nvPr/>
        </p:nvSpPr>
        <p:spPr>
          <a:xfrm>
            <a:off x="7148035" y="1638067"/>
            <a:ext cx="4688365" cy="37721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latin typeface="Poppins"/>
                <a:cs typeface="Poppins"/>
              </a:rPr>
              <a:t>To address this need, scientists decided to review the existing  lists of hazards to check they met the needs of users.</a:t>
            </a:r>
          </a:p>
          <a:p>
            <a:pPr>
              <a:lnSpc>
                <a:spcPct val="100000"/>
              </a:lnSpc>
            </a:pPr>
            <a:r>
              <a:rPr lang="en-US" sz="2400">
                <a:latin typeface="Poppins"/>
                <a:cs typeface="Poppins"/>
              </a:rPr>
              <a:t>This effort, supported by UNDRR and ISC bringing together hundreds of experts</a:t>
            </a:r>
          </a:p>
        </p:txBody>
      </p:sp>
    </p:spTree>
    <p:extLst>
      <p:ext uri="{BB962C8B-B14F-4D97-AF65-F5344CB8AC3E}">
        <p14:creationId xmlns:p14="http://schemas.microsoft.com/office/powerpoint/2010/main" val="3570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Appareils électroniques, capture d’écran, Site web&#10;&#10;Description générée automatiquement">
            <a:extLst>
              <a:ext uri="{FF2B5EF4-FFF2-40B4-BE49-F238E27FC236}">
                <a16:creationId xmlns:a16="http://schemas.microsoft.com/office/drawing/2014/main" id="{7EBC93D7-68CF-63E1-92CE-25F78C0A4A3E}"/>
              </a:ext>
            </a:extLst>
          </p:cNvPr>
          <p:cNvPicPr>
            <a:picLocks noGrp="1" noChangeAspect="1"/>
          </p:cNvPicPr>
          <p:nvPr>
            <p:ph idx="13"/>
          </p:nvPr>
        </p:nvPicPr>
        <p:blipFill>
          <a:blip r:embed="rId2"/>
          <a:stretch>
            <a:fillRect/>
          </a:stretch>
        </p:blipFill>
        <p:spPr>
          <a:xfrm>
            <a:off x="101131" y="-2620"/>
            <a:ext cx="12203176" cy="6981678"/>
          </a:xfrm>
        </p:spPr>
      </p:pic>
    </p:spTree>
    <p:extLst>
      <p:ext uri="{BB962C8B-B14F-4D97-AF65-F5344CB8AC3E}">
        <p14:creationId xmlns:p14="http://schemas.microsoft.com/office/powerpoint/2010/main" val="140292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E4BA-15BE-9AA9-DF3B-ABD6738E5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2B258-32A0-6A88-A669-16BC4ED3A768}"/>
              </a:ext>
            </a:extLst>
          </p:cNvPr>
          <p:cNvSpPr>
            <a:spLocks noGrp="1"/>
          </p:cNvSpPr>
          <p:nvPr>
            <p:ph type="ctrTitle"/>
          </p:nvPr>
        </p:nvSpPr>
        <p:spPr>
          <a:xfrm>
            <a:off x="551781" y="297825"/>
            <a:ext cx="10515600" cy="944181"/>
          </a:xfrm>
        </p:spPr>
        <p:txBody>
          <a:bodyPr/>
          <a:lstStyle/>
          <a:p>
            <a:r>
              <a:rPr lang="en-US"/>
              <a:t>The Partnership</a:t>
            </a:r>
            <a:endParaRPr lang="en-HU"/>
          </a:p>
        </p:txBody>
      </p:sp>
      <p:pic>
        <p:nvPicPr>
          <p:cNvPr id="8" name="Content Placeholder 8" descr="A black background with white text&#10;&#10;Description automatically generated">
            <a:extLst>
              <a:ext uri="{FF2B5EF4-FFF2-40B4-BE49-F238E27FC236}">
                <a16:creationId xmlns:a16="http://schemas.microsoft.com/office/drawing/2014/main" id="{E82ED395-F688-AB7E-2ECF-69C3E75D91B0}"/>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75DFBE27-F12C-4EF8-0C87-7FDBAFE7F3B6}"/>
              </a:ext>
            </a:extLst>
          </p:cNvPr>
          <p:cNvPicPr>
            <a:picLocks/>
          </p:cNvPicPr>
          <p:nvPr/>
        </p:nvPicPr>
        <p:blipFill>
          <a:blip r:embed="rId3" cstate="print"/>
          <a:stretch>
            <a:fillRect/>
          </a:stretch>
        </p:blipFill>
        <p:spPr>
          <a:xfrm>
            <a:off x="9881552" y="6011754"/>
            <a:ext cx="1469200" cy="458893"/>
          </a:xfrm>
          <a:prstGeom prst="rect">
            <a:avLst/>
          </a:prstGeom>
        </p:spPr>
      </p:pic>
      <p:grpSp>
        <p:nvGrpSpPr>
          <p:cNvPr id="4" name="object 16">
            <a:extLst>
              <a:ext uri="{FF2B5EF4-FFF2-40B4-BE49-F238E27FC236}">
                <a16:creationId xmlns:a16="http://schemas.microsoft.com/office/drawing/2014/main" id="{547EEF9E-BB34-1911-E011-DE16DA6F614D}"/>
              </a:ext>
            </a:extLst>
          </p:cNvPr>
          <p:cNvGrpSpPr/>
          <p:nvPr/>
        </p:nvGrpSpPr>
        <p:grpSpPr>
          <a:xfrm>
            <a:off x="728170" y="1884052"/>
            <a:ext cx="1366632" cy="3995152"/>
            <a:chOff x="574548" y="1981200"/>
            <a:chExt cx="1572895" cy="4498975"/>
          </a:xfrm>
        </p:grpSpPr>
        <p:pic>
          <p:nvPicPr>
            <p:cNvPr id="5" name="object 17">
              <a:extLst>
                <a:ext uri="{FF2B5EF4-FFF2-40B4-BE49-F238E27FC236}">
                  <a16:creationId xmlns:a16="http://schemas.microsoft.com/office/drawing/2014/main" id="{ED872F04-B3C5-B3EB-5988-C5F10EB1E4C7}"/>
                </a:ext>
              </a:extLst>
            </p:cNvPr>
            <p:cNvPicPr/>
            <p:nvPr/>
          </p:nvPicPr>
          <p:blipFill>
            <a:blip r:embed="rId4" cstate="print"/>
            <a:stretch>
              <a:fillRect/>
            </a:stretch>
          </p:blipFill>
          <p:spPr>
            <a:xfrm>
              <a:off x="623316" y="2019300"/>
              <a:ext cx="1485899" cy="2092452"/>
            </a:xfrm>
            <a:prstGeom prst="rect">
              <a:avLst/>
            </a:prstGeom>
          </p:spPr>
        </p:pic>
        <p:sp>
          <p:nvSpPr>
            <p:cNvPr id="6" name="object 18">
              <a:extLst>
                <a:ext uri="{FF2B5EF4-FFF2-40B4-BE49-F238E27FC236}">
                  <a16:creationId xmlns:a16="http://schemas.microsoft.com/office/drawing/2014/main" id="{362B3C33-4835-FC99-717D-2A14A97130E1}"/>
                </a:ext>
              </a:extLst>
            </p:cNvPr>
            <p:cNvSpPr/>
            <p:nvPr/>
          </p:nvSpPr>
          <p:spPr>
            <a:xfrm>
              <a:off x="604266" y="2000250"/>
              <a:ext cx="1524000" cy="2131060"/>
            </a:xfrm>
            <a:custGeom>
              <a:avLst/>
              <a:gdLst/>
              <a:ahLst/>
              <a:cxnLst/>
              <a:rect l="l" t="t" r="r" b="b"/>
              <a:pathLst>
                <a:path w="1524000" h="2131060">
                  <a:moveTo>
                    <a:pt x="0" y="2130552"/>
                  </a:moveTo>
                  <a:lnTo>
                    <a:pt x="1523999" y="2130552"/>
                  </a:lnTo>
                  <a:lnTo>
                    <a:pt x="1523999" y="0"/>
                  </a:lnTo>
                  <a:lnTo>
                    <a:pt x="0" y="0"/>
                  </a:lnTo>
                  <a:lnTo>
                    <a:pt x="0" y="2130552"/>
                  </a:lnTo>
                  <a:close/>
                </a:path>
              </a:pathLst>
            </a:custGeom>
            <a:ln w="38100">
              <a:solidFill>
                <a:srgbClr val="006FC0"/>
              </a:solidFill>
            </a:ln>
          </p:spPr>
          <p:txBody>
            <a:bodyPr wrap="square" lIns="0" tIns="0" rIns="0" bIns="0" rtlCol="0"/>
            <a:lstStyle/>
            <a:p>
              <a:endParaRPr/>
            </a:p>
          </p:txBody>
        </p:sp>
        <p:pic>
          <p:nvPicPr>
            <p:cNvPr id="7" name="object 19">
              <a:extLst>
                <a:ext uri="{FF2B5EF4-FFF2-40B4-BE49-F238E27FC236}">
                  <a16:creationId xmlns:a16="http://schemas.microsoft.com/office/drawing/2014/main" id="{7A844A10-BB22-99EF-B950-6F9702E11A0F}"/>
                </a:ext>
              </a:extLst>
            </p:cNvPr>
            <p:cNvPicPr/>
            <p:nvPr/>
          </p:nvPicPr>
          <p:blipFill>
            <a:blip r:embed="rId5" cstate="print"/>
            <a:stretch>
              <a:fillRect/>
            </a:stretch>
          </p:blipFill>
          <p:spPr>
            <a:xfrm>
              <a:off x="603504" y="4357116"/>
              <a:ext cx="1505712" cy="2093976"/>
            </a:xfrm>
            <a:prstGeom prst="rect">
              <a:avLst/>
            </a:prstGeom>
          </p:spPr>
        </p:pic>
        <p:sp>
          <p:nvSpPr>
            <p:cNvPr id="10" name="object 20">
              <a:extLst>
                <a:ext uri="{FF2B5EF4-FFF2-40B4-BE49-F238E27FC236}">
                  <a16:creationId xmlns:a16="http://schemas.microsoft.com/office/drawing/2014/main" id="{022E88A4-4718-9BCA-E76A-69B236536F25}"/>
                </a:ext>
              </a:extLst>
            </p:cNvPr>
            <p:cNvSpPr/>
            <p:nvPr/>
          </p:nvSpPr>
          <p:spPr>
            <a:xfrm>
              <a:off x="589026" y="4342638"/>
              <a:ext cx="1534795" cy="2123440"/>
            </a:xfrm>
            <a:custGeom>
              <a:avLst/>
              <a:gdLst/>
              <a:ahLst/>
              <a:cxnLst/>
              <a:rect l="l" t="t" r="r" b="b"/>
              <a:pathLst>
                <a:path w="1534795" h="2123440">
                  <a:moveTo>
                    <a:pt x="0" y="2122932"/>
                  </a:moveTo>
                  <a:lnTo>
                    <a:pt x="1534668" y="2122932"/>
                  </a:lnTo>
                  <a:lnTo>
                    <a:pt x="1534668" y="0"/>
                  </a:lnTo>
                  <a:lnTo>
                    <a:pt x="0" y="0"/>
                  </a:lnTo>
                  <a:lnTo>
                    <a:pt x="0" y="2122932"/>
                  </a:lnTo>
                  <a:close/>
                </a:path>
              </a:pathLst>
            </a:custGeom>
            <a:ln w="28956">
              <a:solidFill>
                <a:srgbClr val="006FC0"/>
              </a:solidFill>
            </a:ln>
          </p:spPr>
          <p:txBody>
            <a:bodyPr wrap="square" lIns="0" tIns="0" rIns="0" bIns="0" rtlCol="0"/>
            <a:lstStyle/>
            <a:p>
              <a:endParaRPr/>
            </a:p>
          </p:txBody>
        </p:sp>
      </p:grpSp>
      <p:grpSp>
        <p:nvGrpSpPr>
          <p:cNvPr id="11" name="Group 10">
            <a:extLst>
              <a:ext uri="{FF2B5EF4-FFF2-40B4-BE49-F238E27FC236}">
                <a16:creationId xmlns:a16="http://schemas.microsoft.com/office/drawing/2014/main" id="{6D265C6C-5691-AB77-DFF5-56D3E3E579CC}"/>
              </a:ext>
            </a:extLst>
          </p:cNvPr>
          <p:cNvGrpSpPr/>
          <p:nvPr/>
        </p:nvGrpSpPr>
        <p:grpSpPr>
          <a:xfrm>
            <a:off x="4577525" y="-338753"/>
            <a:ext cx="7371470" cy="6215208"/>
            <a:chOff x="3284569" y="-3898"/>
            <a:chExt cx="8064786" cy="6859357"/>
          </a:xfrm>
        </p:grpSpPr>
        <p:pic>
          <p:nvPicPr>
            <p:cNvPr id="12" name="Picture 11">
              <a:extLst>
                <a:ext uri="{FF2B5EF4-FFF2-40B4-BE49-F238E27FC236}">
                  <a16:creationId xmlns:a16="http://schemas.microsoft.com/office/drawing/2014/main" id="{9FE2AC98-2BE2-81A1-F8EE-B405BFE80117}"/>
                </a:ext>
              </a:extLst>
            </p:cNvPr>
            <p:cNvPicPr>
              <a:picLocks noChangeAspect="1"/>
            </p:cNvPicPr>
            <p:nvPr/>
          </p:nvPicPr>
          <p:blipFill rotWithShape="1">
            <a:blip r:embed="rId6"/>
            <a:srcRect l="2646"/>
            <a:stretch/>
          </p:blipFill>
          <p:spPr>
            <a:xfrm>
              <a:off x="3284569" y="-3898"/>
              <a:ext cx="8064786" cy="6859357"/>
            </a:xfrm>
            <a:prstGeom prst="rect">
              <a:avLst/>
            </a:prstGeom>
          </p:spPr>
        </p:pic>
        <p:sp>
          <p:nvSpPr>
            <p:cNvPr id="13" name="Partial Circle 12">
              <a:extLst>
                <a:ext uri="{FF2B5EF4-FFF2-40B4-BE49-F238E27FC236}">
                  <a16:creationId xmlns:a16="http://schemas.microsoft.com/office/drawing/2014/main" id="{99743D18-9E32-3A9F-BD4A-C50C729582B3}"/>
                </a:ext>
              </a:extLst>
            </p:cNvPr>
            <p:cNvSpPr/>
            <p:nvPr/>
          </p:nvSpPr>
          <p:spPr>
            <a:xfrm flipH="1" flipV="1">
              <a:off x="5734047" y="2163825"/>
              <a:ext cx="3619501" cy="3360674"/>
            </a:xfrm>
            <a:prstGeom prst="pie">
              <a:avLst>
                <a:gd name="adj1" fmla="val 10807990"/>
                <a:gd name="adj2" fmla="val 16200000"/>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AF6B574-D990-7C48-F7AD-A3B0B948B829}"/>
                </a:ext>
              </a:extLst>
            </p:cNvPr>
            <p:cNvSpPr/>
            <p:nvPr/>
          </p:nvSpPr>
          <p:spPr>
            <a:xfrm rot="20563389">
              <a:off x="7486520" y="4016503"/>
              <a:ext cx="114554" cy="45719"/>
            </a:xfrm>
            <a:prstGeom prst="ellipse">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70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65BC-7302-DDA9-F890-7FB2B7816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6F25A-FF9A-D04D-DE3F-5290C7D38C34}"/>
              </a:ext>
            </a:extLst>
          </p:cNvPr>
          <p:cNvSpPr>
            <a:spLocks noGrp="1"/>
          </p:cNvSpPr>
          <p:nvPr>
            <p:ph type="ctrTitle"/>
          </p:nvPr>
        </p:nvSpPr>
        <p:spPr>
          <a:xfrm>
            <a:off x="367053" y="275238"/>
            <a:ext cx="10515600" cy="944181"/>
          </a:xfrm>
        </p:spPr>
        <p:txBody>
          <a:bodyPr/>
          <a:lstStyle/>
          <a:p>
            <a:r>
              <a:rPr lang="en-US"/>
              <a:t>Hazard Classification</a:t>
            </a:r>
            <a:endParaRPr lang="en-HU"/>
          </a:p>
        </p:txBody>
      </p:sp>
      <p:pic>
        <p:nvPicPr>
          <p:cNvPr id="8" name="Content Placeholder 8" descr="A black background with white text&#10;&#10;Description automatically generated">
            <a:extLst>
              <a:ext uri="{FF2B5EF4-FFF2-40B4-BE49-F238E27FC236}">
                <a16:creationId xmlns:a16="http://schemas.microsoft.com/office/drawing/2014/main" id="{C5BA5E99-FA23-77B4-A65B-3CEFF5D9C5A3}"/>
              </a:ext>
            </a:extLst>
          </p:cNvPr>
          <p:cNvPicPr>
            <a:picLocks noChangeAspect="1"/>
          </p:cNvPicPr>
          <p:nvPr/>
        </p:nvPicPr>
        <p:blipFill>
          <a:blip r:embed="rId2"/>
          <a:stretch>
            <a:fillRect/>
          </a:stretch>
        </p:blipFill>
        <p:spPr>
          <a:xfrm>
            <a:off x="7692019" y="5998465"/>
            <a:ext cx="1866509" cy="472182"/>
          </a:xfrm>
          <a:prstGeom prst="rect">
            <a:avLst/>
          </a:prstGeom>
        </p:spPr>
      </p:pic>
      <p:pic>
        <p:nvPicPr>
          <p:cNvPr id="9" name="object 2">
            <a:extLst>
              <a:ext uri="{FF2B5EF4-FFF2-40B4-BE49-F238E27FC236}">
                <a16:creationId xmlns:a16="http://schemas.microsoft.com/office/drawing/2014/main" id="{AD582A40-4E73-563E-D1C7-964BA00FC8B5}"/>
              </a:ext>
            </a:extLst>
          </p:cNvPr>
          <p:cNvPicPr>
            <a:picLocks/>
          </p:cNvPicPr>
          <p:nvPr/>
        </p:nvPicPr>
        <p:blipFill>
          <a:blip r:embed="rId3" cstate="print"/>
          <a:stretch>
            <a:fillRect/>
          </a:stretch>
        </p:blipFill>
        <p:spPr>
          <a:xfrm>
            <a:off x="9881552" y="6011754"/>
            <a:ext cx="1469200" cy="458893"/>
          </a:xfrm>
          <a:prstGeom prst="rect">
            <a:avLst/>
          </a:prstGeom>
        </p:spPr>
      </p:pic>
      <p:grpSp>
        <p:nvGrpSpPr>
          <p:cNvPr id="4" name="object 16">
            <a:extLst>
              <a:ext uri="{FF2B5EF4-FFF2-40B4-BE49-F238E27FC236}">
                <a16:creationId xmlns:a16="http://schemas.microsoft.com/office/drawing/2014/main" id="{8E4D128B-74DB-B426-39DC-CA8273C404C3}"/>
              </a:ext>
            </a:extLst>
          </p:cNvPr>
          <p:cNvGrpSpPr/>
          <p:nvPr/>
        </p:nvGrpSpPr>
        <p:grpSpPr>
          <a:xfrm>
            <a:off x="736693" y="1432283"/>
            <a:ext cx="1420092" cy="4198721"/>
            <a:chOff x="574548" y="1981200"/>
            <a:chExt cx="1572895" cy="4498975"/>
          </a:xfrm>
        </p:grpSpPr>
        <p:pic>
          <p:nvPicPr>
            <p:cNvPr id="5" name="object 17">
              <a:extLst>
                <a:ext uri="{FF2B5EF4-FFF2-40B4-BE49-F238E27FC236}">
                  <a16:creationId xmlns:a16="http://schemas.microsoft.com/office/drawing/2014/main" id="{3C253DCA-7EE9-E575-EE12-C441E0C9CBF1}"/>
                </a:ext>
              </a:extLst>
            </p:cNvPr>
            <p:cNvPicPr/>
            <p:nvPr/>
          </p:nvPicPr>
          <p:blipFill>
            <a:blip r:embed="rId4" cstate="print"/>
            <a:stretch>
              <a:fillRect/>
            </a:stretch>
          </p:blipFill>
          <p:spPr>
            <a:xfrm>
              <a:off x="623316" y="2019300"/>
              <a:ext cx="1485899" cy="2092452"/>
            </a:xfrm>
            <a:prstGeom prst="rect">
              <a:avLst/>
            </a:prstGeom>
          </p:spPr>
        </p:pic>
        <p:sp>
          <p:nvSpPr>
            <p:cNvPr id="6" name="object 18">
              <a:extLst>
                <a:ext uri="{FF2B5EF4-FFF2-40B4-BE49-F238E27FC236}">
                  <a16:creationId xmlns:a16="http://schemas.microsoft.com/office/drawing/2014/main" id="{A1744C98-BC50-384F-9A88-47CDF4457612}"/>
                </a:ext>
              </a:extLst>
            </p:cNvPr>
            <p:cNvSpPr/>
            <p:nvPr/>
          </p:nvSpPr>
          <p:spPr>
            <a:xfrm>
              <a:off x="604266" y="2000250"/>
              <a:ext cx="1524000" cy="2131060"/>
            </a:xfrm>
            <a:custGeom>
              <a:avLst/>
              <a:gdLst/>
              <a:ahLst/>
              <a:cxnLst/>
              <a:rect l="l" t="t" r="r" b="b"/>
              <a:pathLst>
                <a:path w="1524000" h="2131060">
                  <a:moveTo>
                    <a:pt x="0" y="2130552"/>
                  </a:moveTo>
                  <a:lnTo>
                    <a:pt x="1523999" y="2130552"/>
                  </a:lnTo>
                  <a:lnTo>
                    <a:pt x="1523999" y="0"/>
                  </a:lnTo>
                  <a:lnTo>
                    <a:pt x="0" y="0"/>
                  </a:lnTo>
                  <a:lnTo>
                    <a:pt x="0" y="2130552"/>
                  </a:lnTo>
                  <a:close/>
                </a:path>
              </a:pathLst>
            </a:custGeom>
            <a:ln w="38100">
              <a:solidFill>
                <a:srgbClr val="006FC0"/>
              </a:solidFill>
            </a:ln>
          </p:spPr>
          <p:txBody>
            <a:bodyPr wrap="square" lIns="0" tIns="0" rIns="0" bIns="0" rtlCol="0"/>
            <a:lstStyle/>
            <a:p>
              <a:endParaRPr/>
            </a:p>
          </p:txBody>
        </p:sp>
        <p:pic>
          <p:nvPicPr>
            <p:cNvPr id="7" name="object 19">
              <a:extLst>
                <a:ext uri="{FF2B5EF4-FFF2-40B4-BE49-F238E27FC236}">
                  <a16:creationId xmlns:a16="http://schemas.microsoft.com/office/drawing/2014/main" id="{8774B6C3-3C68-2CFB-79A0-D2A63EF0C111}"/>
                </a:ext>
              </a:extLst>
            </p:cNvPr>
            <p:cNvPicPr/>
            <p:nvPr/>
          </p:nvPicPr>
          <p:blipFill>
            <a:blip r:embed="rId5" cstate="print"/>
            <a:stretch>
              <a:fillRect/>
            </a:stretch>
          </p:blipFill>
          <p:spPr>
            <a:xfrm>
              <a:off x="603504" y="4357116"/>
              <a:ext cx="1505712" cy="2093976"/>
            </a:xfrm>
            <a:prstGeom prst="rect">
              <a:avLst/>
            </a:prstGeom>
          </p:spPr>
        </p:pic>
        <p:sp>
          <p:nvSpPr>
            <p:cNvPr id="10" name="object 20">
              <a:extLst>
                <a:ext uri="{FF2B5EF4-FFF2-40B4-BE49-F238E27FC236}">
                  <a16:creationId xmlns:a16="http://schemas.microsoft.com/office/drawing/2014/main" id="{617206B7-05B1-7891-E752-350940A01D31}"/>
                </a:ext>
              </a:extLst>
            </p:cNvPr>
            <p:cNvSpPr/>
            <p:nvPr/>
          </p:nvSpPr>
          <p:spPr>
            <a:xfrm>
              <a:off x="589026" y="4342638"/>
              <a:ext cx="1534795" cy="2123440"/>
            </a:xfrm>
            <a:custGeom>
              <a:avLst/>
              <a:gdLst/>
              <a:ahLst/>
              <a:cxnLst/>
              <a:rect l="l" t="t" r="r" b="b"/>
              <a:pathLst>
                <a:path w="1534795" h="2123440">
                  <a:moveTo>
                    <a:pt x="0" y="2122932"/>
                  </a:moveTo>
                  <a:lnTo>
                    <a:pt x="1534668" y="2122932"/>
                  </a:lnTo>
                  <a:lnTo>
                    <a:pt x="1534668" y="0"/>
                  </a:lnTo>
                  <a:lnTo>
                    <a:pt x="0" y="0"/>
                  </a:lnTo>
                  <a:lnTo>
                    <a:pt x="0" y="2122932"/>
                  </a:lnTo>
                  <a:close/>
                </a:path>
              </a:pathLst>
            </a:custGeom>
            <a:ln w="28956">
              <a:solidFill>
                <a:srgbClr val="006FC0"/>
              </a:solidFill>
            </a:ln>
          </p:spPr>
          <p:txBody>
            <a:bodyPr wrap="square" lIns="0" tIns="0" rIns="0" bIns="0" rtlCol="0"/>
            <a:lstStyle/>
            <a:p>
              <a:endParaRPr/>
            </a:p>
          </p:txBody>
        </p:sp>
      </p:grpSp>
      <p:pic>
        <p:nvPicPr>
          <p:cNvPr id="11" name="object 3">
            <a:extLst>
              <a:ext uri="{FF2B5EF4-FFF2-40B4-BE49-F238E27FC236}">
                <a16:creationId xmlns:a16="http://schemas.microsoft.com/office/drawing/2014/main" id="{6358AEE6-D487-BEC4-B203-6B7D745FD063}"/>
              </a:ext>
            </a:extLst>
          </p:cNvPr>
          <p:cNvPicPr/>
          <p:nvPr/>
        </p:nvPicPr>
        <p:blipFill>
          <a:blip r:embed="rId6" cstate="print"/>
          <a:stretch>
            <a:fillRect/>
          </a:stretch>
        </p:blipFill>
        <p:spPr>
          <a:xfrm>
            <a:off x="5218545" y="877457"/>
            <a:ext cx="6692657" cy="5018134"/>
          </a:xfrm>
          <a:prstGeom prst="rect">
            <a:avLst/>
          </a:prstGeom>
        </p:spPr>
      </p:pic>
    </p:spTree>
    <p:extLst>
      <p:ext uri="{BB962C8B-B14F-4D97-AF65-F5344CB8AC3E}">
        <p14:creationId xmlns:p14="http://schemas.microsoft.com/office/powerpoint/2010/main" val="1738331785"/>
      </p:ext>
    </p:extLst>
  </p:cSld>
  <p:clrMapOvr>
    <a:masterClrMapping/>
  </p:clrMapOvr>
</p:sld>
</file>

<file path=ppt/theme/theme1.xml><?xml version="1.0" encoding="utf-8"?>
<a:theme xmlns:a="http://schemas.openxmlformats.org/drawingml/2006/main" name="Section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989</Words>
  <Application>Microsoft Office PowerPoint</Application>
  <PresentationFormat>Widescreen</PresentationFormat>
  <Paragraphs>103</Paragraphs>
  <Slides>48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48</vt:i4>
      </vt:variant>
    </vt:vector>
  </HeadingPairs>
  <TitlesOfParts>
    <vt:vector size="53" baseType="lpstr">
      <vt:lpstr>Aptos</vt:lpstr>
      <vt:lpstr>Arial</vt:lpstr>
      <vt:lpstr>Poppins</vt:lpstr>
      <vt:lpstr>Section Theme</vt:lpstr>
      <vt:lpstr>Custom Design</vt:lpstr>
      <vt:lpstr>PowerPoint Presentation</vt:lpstr>
      <vt:lpstr>UNDRR/ISC  Hazard Information Profiles: standardizing hazard information for Policymakers </vt:lpstr>
      <vt:lpstr>PowerPoint Presentation</vt:lpstr>
      <vt:lpstr>PowerPoint Presentation</vt:lpstr>
      <vt:lpstr>The Sendai Framework for Disaster Risk Reduction 2025-2030</vt:lpstr>
      <vt:lpstr>Development of   UNDRR/ISC HIPs</vt:lpstr>
      <vt:lpstr>PowerPoint Presentation</vt:lpstr>
      <vt:lpstr>The Partnership</vt:lpstr>
      <vt:lpstr>Hazard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‘light-touch’ review process</vt:lpstr>
      <vt:lpstr>The ‘light-touch’ review process</vt:lpstr>
      <vt:lpstr>PowerPoint Presentation</vt:lpstr>
      <vt:lpstr>PowerPoint Presentation</vt:lpstr>
      <vt:lpstr>Addition of a Multi-hazard Context Section</vt:lpstr>
      <vt:lpstr>Addition of a Multi-hazard Context Section</vt:lpstr>
      <vt:lpstr>Addition of a Multi-hazard Context Section</vt:lpstr>
      <vt:lpstr>Addition of a Monitoring/Early Warning Section</vt:lpstr>
      <vt:lpstr>Addition of a Monitoring/Early Warning Section</vt:lpstr>
      <vt:lpstr>PowerPoint Presentation</vt:lpstr>
      <vt:lpstr>PowerPoint Presentation</vt:lpstr>
      <vt:lpstr>PowerPoint Presentation</vt:lpstr>
      <vt:lpstr>PowerPoint Presentation</vt:lpstr>
      <vt:lpstr>User Survey</vt:lpstr>
      <vt:lpstr>User Survey</vt:lpstr>
      <vt:lpstr>User Survey</vt:lpstr>
      <vt:lpstr>User Survey</vt:lpstr>
      <vt:lpstr>User Group</vt:lpstr>
      <vt:lpstr>PowerPoint Presentation</vt:lpstr>
      <vt:lpstr>Example of the use of the HIPs</vt:lpstr>
      <vt:lpstr>PowerPoint Presentation</vt:lpstr>
      <vt:lpstr>PowerPoint Presentation</vt:lpstr>
      <vt:lpstr>PowerPoint Presentation</vt:lpstr>
      <vt:lpstr>PowerPoint Presentation</vt:lpstr>
      <vt:lpstr>PowerPoint Presentation</vt:lpstr>
      <vt:lpstr>Example of the use of the HIPs</vt:lpstr>
      <vt:lpstr>PowerPoint Presentation</vt:lpstr>
      <vt:lpstr>PowerPoint Presentation</vt:lpstr>
      <vt:lpstr>Next Steps</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Nánási László András</dc:creator>
  <cp:lastModifiedBy>Helene Jacot Des Combes</cp:lastModifiedBy>
  <cp:revision>1</cp:revision>
  <dcterms:created xsi:type="dcterms:W3CDTF">2024-10-31T11:44:22Z</dcterms:created>
  <dcterms:modified xsi:type="dcterms:W3CDTF">2024-11-20T09:33:01Z</dcterms:modified>
</cp:coreProperties>
</file>