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omments/modernComment_19C_E1528231.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7" r:id="rId4"/>
    <p:sldMasterId id="2147483648" r:id="rId5"/>
    <p:sldMasterId id="2147483685" r:id="rId6"/>
    <p:sldMasterId id="2147483687" r:id="rId7"/>
    <p:sldMasterId id="2147483692" r:id="rId8"/>
  </p:sldMasterIdLst>
  <p:notesMasterIdLst>
    <p:notesMasterId r:id="rId15"/>
  </p:notesMasterIdLst>
  <p:sldIdLst>
    <p:sldId id="412" r:id="rId9"/>
    <p:sldId id="620" r:id="rId10"/>
    <p:sldId id="705" r:id="rId11"/>
    <p:sldId id="432" r:id="rId12"/>
    <p:sldId id="709" r:id="rId13"/>
    <p:sldId id="63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719510-BC74-BFB1-88CA-833E8EC9AD2F}" name="Toma Susi" initials="TS" userId="Toma Susi" providerId="None"/>
  <p188:author id="{D87CAF55-94F3-8B8E-27E0-B4C284587147}" name="FAURE Jean-Emmanuel (RTD)" initials="F(" userId="S::jean-emmanuel.faure@ec.europa.eu::b3469024-22b4-446e-a2aa-04af9df03171" providerId="AD"/>
  <p188:author id="{62B0F872-F968-8C78-6934-4EC8CA15B45F}" name="Nicolas WALTER" initials="NW" userId="S::nwalter@esf.org::a98dbdaf-5f4c-460b-9027-39a3e965e0d3" providerId="AD"/>
  <p188:author id="{27CD217A-9BFC-839A-A08B-CE9918F6063A}" name="Toma Susi" initials="TS" userId="S::toma.susi_univie.ac.at#ext#@europeansf.onmicrosoft.com::209b4786-4c0c-4e0c-a567-64a69400dc1f" providerId="AD"/>
  <p188:author id="{9F5DF88B-711E-2408-D6F8-5306E135DEF7}" name="Colette SCHRODI" initials="CS" userId="S::cschrodi@esf.org::5a68a768-91db-48d5-bd20-089a2b6a7fa1" providerId="AD"/>
  <p188:author id="{59B57090-69AE-4A8F-6D88-2665A6D23900}" name="James Peter Morris" initials="JPM" userId="James Peter Morris" providerId="None"/>
  <p188:author id="{9CBFA5F4-6F88-4DDD-05C5-FB3FEB82BE70}" name="Ines AZAIEZ (Consultant)" initials="I(" userId="S::iazaiez_consultant@esf.org::34e62c10-07b7-4dd4-820a-b4488140aae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C6FF"/>
    <a:srgbClr val="CCFFFF"/>
    <a:srgbClr val="CCECFF"/>
    <a:srgbClr val="41E8FF"/>
    <a:srgbClr val="66FFFF"/>
    <a:srgbClr val="00B7F1"/>
    <a:srgbClr val="0D29F9"/>
    <a:srgbClr val="0F0F55"/>
    <a:srgbClr val="FFFF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8F7DFD-861C-2632-028C-CBB3891006ED}" v="7" dt="2024-06-18T13:09:10.4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Druwe" userId="62de1234-e4ba-4d4d-a33d-c48e27a357c6" providerId="ADAL" clId="{C45C7ABD-A39B-42F1-828C-BA44799D470D}"/>
    <pc:docChg chg="custSel modSld">
      <pc:chgData name="Charlotte Druwe" userId="62de1234-e4ba-4d4d-a33d-c48e27a357c6" providerId="ADAL" clId="{C45C7ABD-A39B-42F1-828C-BA44799D470D}" dt="2023-03-10T07:47:32.685" v="2"/>
      <pc:docMkLst>
        <pc:docMk/>
      </pc:docMkLst>
      <pc:sldChg chg="addSp delSp modSp mod">
        <pc:chgData name="Charlotte Druwe" userId="62de1234-e4ba-4d4d-a33d-c48e27a357c6" providerId="ADAL" clId="{C45C7ABD-A39B-42F1-828C-BA44799D470D}" dt="2023-03-10T07:47:32.685" v="2"/>
        <pc:sldMkLst>
          <pc:docMk/>
          <pc:sldMk cId="3741213732" sldId="402"/>
        </pc:sldMkLst>
        <pc:spChg chg="del">
          <ac:chgData name="Charlotte Druwe" userId="62de1234-e4ba-4d4d-a33d-c48e27a357c6" providerId="ADAL" clId="{C45C7ABD-A39B-42F1-828C-BA44799D470D}" dt="2023-03-10T07:47:29.546" v="0" actId="478"/>
          <ac:spMkLst>
            <pc:docMk/>
            <pc:sldMk cId="3741213732" sldId="402"/>
            <ac:spMk id="5" creationId="{492466EA-02E2-0254-F874-19E9FA37620C}"/>
          </ac:spMkLst>
        </pc:spChg>
        <pc:spChg chg="del">
          <ac:chgData name="Charlotte Druwe" userId="62de1234-e4ba-4d4d-a33d-c48e27a357c6" providerId="ADAL" clId="{C45C7ABD-A39B-42F1-828C-BA44799D470D}" dt="2023-03-10T07:47:31.626" v="1" actId="478"/>
          <ac:spMkLst>
            <pc:docMk/>
            <pc:sldMk cId="3741213732" sldId="402"/>
            <ac:spMk id="7" creationId="{610733C2-CF3F-4D77-5B4D-937B514ECFEC}"/>
          </ac:spMkLst>
        </pc:spChg>
        <pc:spChg chg="mod">
          <ac:chgData name="Charlotte Druwe" userId="62de1234-e4ba-4d4d-a33d-c48e27a357c6" providerId="ADAL" clId="{C45C7ABD-A39B-42F1-828C-BA44799D470D}" dt="2023-03-10T07:47:32.685" v="2"/>
          <ac:spMkLst>
            <pc:docMk/>
            <pc:sldMk cId="3741213732" sldId="402"/>
            <ac:spMk id="8" creationId="{CCBAA9B4-A28F-1DB0-EE06-E995B69FF16A}"/>
          </ac:spMkLst>
        </pc:spChg>
        <pc:spChg chg="mod">
          <ac:chgData name="Charlotte Druwe" userId="62de1234-e4ba-4d4d-a33d-c48e27a357c6" providerId="ADAL" clId="{C45C7ABD-A39B-42F1-828C-BA44799D470D}" dt="2023-03-10T07:47:32.685" v="2"/>
          <ac:spMkLst>
            <pc:docMk/>
            <pc:sldMk cId="3741213732" sldId="402"/>
            <ac:spMk id="9" creationId="{96B548AF-2E00-C99C-7F60-A14DC261F809}"/>
          </ac:spMkLst>
        </pc:spChg>
        <pc:grpChg chg="add mod">
          <ac:chgData name="Charlotte Druwe" userId="62de1234-e4ba-4d4d-a33d-c48e27a357c6" providerId="ADAL" clId="{C45C7ABD-A39B-42F1-828C-BA44799D470D}" dt="2023-03-10T07:47:32.685" v="2"/>
          <ac:grpSpMkLst>
            <pc:docMk/>
            <pc:sldMk cId="3741213732" sldId="402"/>
            <ac:grpSpMk id="4" creationId="{C02433E2-4237-B5A1-FFD2-AAD7BD398FE9}"/>
          </ac:grpSpMkLst>
        </pc:grpChg>
        <pc:picChg chg="mod">
          <ac:chgData name="Charlotte Druwe" userId="62de1234-e4ba-4d4d-a33d-c48e27a357c6" providerId="ADAL" clId="{C45C7ABD-A39B-42F1-828C-BA44799D470D}" dt="2023-03-10T07:47:32.685" v="2"/>
          <ac:picMkLst>
            <pc:docMk/>
            <pc:sldMk cId="3741213732" sldId="402"/>
            <ac:picMk id="10" creationId="{D6712710-FE73-DF67-8BA3-13453062B44F}"/>
          </ac:picMkLst>
        </pc:picChg>
      </pc:sldChg>
    </pc:docChg>
  </pc:docChgLst>
  <pc:docChgLst>
    <pc:chgData name="Charlotte Druwe" userId="62de1234-e4ba-4d4d-a33d-c48e27a357c6" providerId="ADAL" clId="{53678E81-F712-453C-AE03-7D2A3F46127D}"/>
    <pc:docChg chg="custSel addSld delSld modSld">
      <pc:chgData name="Charlotte Druwe" userId="62de1234-e4ba-4d4d-a33d-c48e27a357c6" providerId="ADAL" clId="{53678E81-F712-453C-AE03-7D2A3F46127D}" dt="2024-05-24T13:52:09.787" v="7" actId="47"/>
      <pc:docMkLst>
        <pc:docMk/>
      </pc:docMkLst>
      <pc:sldChg chg="delSp mod">
        <pc:chgData name="Charlotte Druwe" userId="62de1234-e4ba-4d4d-a33d-c48e27a357c6" providerId="ADAL" clId="{53678E81-F712-453C-AE03-7D2A3F46127D}" dt="2024-05-24T13:51:46.484" v="3" actId="478"/>
        <pc:sldMkLst>
          <pc:docMk/>
          <pc:sldMk cId="2766878474" sldId="385"/>
        </pc:sldMkLst>
        <pc:spChg chg="del">
          <ac:chgData name="Charlotte Druwe" userId="62de1234-e4ba-4d4d-a33d-c48e27a357c6" providerId="ADAL" clId="{53678E81-F712-453C-AE03-7D2A3F46127D}" dt="2024-05-24T13:51:44.014" v="2" actId="478"/>
          <ac:spMkLst>
            <pc:docMk/>
            <pc:sldMk cId="2766878474" sldId="385"/>
            <ac:spMk id="4" creationId="{66B37B2C-3BE1-2FC4-E5E9-DD018BECE927}"/>
          </ac:spMkLst>
        </pc:spChg>
        <pc:picChg chg="del">
          <ac:chgData name="Charlotte Druwe" userId="62de1234-e4ba-4d4d-a33d-c48e27a357c6" providerId="ADAL" clId="{53678E81-F712-453C-AE03-7D2A3F46127D}" dt="2024-05-24T13:51:46.484" v="3" actId="478"/>
          <ac:picMkLst>
            <pc:docMk/>
            <pc:sldMk cId="2766878474" sldId="385"/>
            <ac:picMk id="7" creationId="{1ABB7C33-EAC1-4883-D8D3-9B068CF6FC96}"/>
          </ac:picMkLst>
        </pc:picChg>
      </pc:sldChg>
      <pc:sldChg chg="del">
        <pc:chgData name="Charlotte Druwe" userId="62de1234-e4ba-4d4d-a33d-c48e27a357c6" providerId="ADAL" clId="{53678E81-F712-453C-AE03-7D2A3F46127D}" dt="2024-05-24T13:52:09.787" v="7" actId="47"/>
        <pc:sldMkLst>
          <pc:docMk/>
          <pc:sldMk cId="3741213732" sldId="402"/>
        </pc:sldMkLst>
      </pc:sldChg>
      <pc:sldChg chg="delSp mod">
        <pc:chgData name="Charlotte Druwe" userId="62de1234-e4ba-4d4d-a33d-c48e27a357c6" providerId="ADAL" clId="{53678E81-F712-453C-AE03-7D2A3F46127D}" dt="2024-05-24T13:51:53.470" v="5" actId="478"/>
        <pc:sldMkLst>
          <pc:docMk/>
          <pc:sldMk cId="2598915863" sldId="432"/>
        </pc:sldMkLst>
        <pc:spChg chg="del">
          <ac:chgData name="Charlotte Druwe" userId="62de1234-e4ba-4d4d-a33d-c48e27a357c6" providerId="ADAL" clId="{53678E81-F712-453C-AE03-7D2A3F46127D}" dt="2024-05-24T13:51:53.470" v="5" actId="478"/>
          <ac:spMkLst>
            <pc:docMk/>
            <pc:sldMk cId="2598915863" sldId="432"/>
            <ac:spMk id="10" creationId="{FC8625CF-7A62-A8A2-69E0-76C5F4CF85B4}"/>
          </ac:spMkLst>
        </pc:spChg>
        <pc:spChg chg="del">
          <ac:chgData name="Charlotte Druwe" userId="62de1234-e4ba-4d4d-a33d-c48e27a357c6" providerId="ADAL" clId="{53678E81-F712-453C-AE03-7D2A3F46127D}" dt="2024-05-24T13:51:51.985" v="4" actId="478"/>
          <ac:spMkLst>
            <pc:docMk/>
            <pc:sldMk cId="2598915863" sldId="432"/>
            <ac:spMk id="11" creationId="{EAF685C0-B37D-4388-DD5C-9C5224494A1F}"/>
          </ac:spMkLst>
        </pc:spChg>
      </pc:sldChg>
      <pc:sldChg chg="delSp mod">
        <pc:chgData name="Charlotte Druwe" userId="62de1234-e4ba-4d4d-a33d-c48e27a357c6" providerId="ADAL" clId="{53678E81-F712-453C-AE03-7D2A3F46127D}" dt="2024-05-24T13:51:37.702" v="1" actId="478"/>
        <pc:sldMkLst>
          <pc:docMk/>
          <pc:sldMk cId="2890837855" sldId="439"/>
        </pc:sldMkLst>
        <pc:spChg chg="del">
          <ac:chgData name="Charlotte Druwe" userId="62de1234-e4ba-4d4d-a33d-c48e27a357c6" providerId="ADAL" clId="{53678E81-F712-453C-AE03-7D2A3F46127D}" dt="2024-05-24T13:51:36.767" v="0" actId="478"/>
          <ac:spMkLst>
            <pc:docMk/>
            <pc:sldMk cId="2890837855" sldId="439"/>
            <ac:spMk id="4" creationId="{66B37B2C-3BE1-2FC4-E5E9-DD018BECE927}"/>
          </ac:spMkLst>
        </pc:spChg>
        <pc:picChg chg="del">
          <ac:chgData name="Charlotte Druwe" userId="62de1234-e4ba-4d4d-a33d-c48e27a357c6" providerId="ADAL" clId="{53678E81-F712-453C-AE03-7D2A3F46127D}" dt="2024-05-24T13:51:37.702" v="1" actId="478"/>
          <ac:picMkLst>
            <pc:docMk/>
            <pc:sldMk cId="2890837855" sldId="439"/>
            <ac:picMk id="7" creationId="{1ABB7C33-EAC1-4883-D8D3-9B068CF6FC96}"/>
          </ac:picMkLst>
        </pc:picChg>
      </pc:sldChg>
      <pc:sldChg chg="add">
        <pc:chgData name="Charlotte Druwe" userId="62de1234-e4ba-4d4d-a33d-c48e27a357c6" providerId="ADAL" clId="{53678E81-F712-453C-AE03-7D2A3F46127D}" dt="2024-05-24T13:52:06.871" v="6"/>
        <pc:sldMkLst>
          <pc:docMk/>
          <pc:sldMk cId="914045372" sldId="631"/>
        </pc:sldMkLst>
      </pc:sldChg>
    </pc:docChg>
  </pc:docChgLst>
  <pc:docChgLst>
    <pc:chgData name="Marie Fleck" userId="S::mfleck_consultant@strasbourg.esf.org::95336f8d-0c3a-4573-ac15-291fa2fda927" providerId="AD" clId="Web-{9E939CFF-DF45-4A34-AAD8-3DE8C4D77610}"/>
    <pc:docChg chg="modSld">
      <pc:chgData name="Marie Fleck" userId="S::mfleck_consultant@strasbourg.esf.org::95336f8d-0c3a-4573-ac15-291fa2fda927" providerId="AD" clId="Web-{9E939CFF-DF45-4A34-AAD8-3DE8C4D77610}" dt="2023-03-14T09:17:09.214" v="0" actId="20577"/>
      <pc:docMkLst>
        <pc:docMk/>
      </pc:docMkLst>
      <pc:sldChg chg="modSp">
        <pc:chgData name="Marie Fleck" userId="S::mfleck_consultant@strasbourg.esf.org::95336f8d-0c3a-4573-ac15-291fa2fda927" providerId="AD" clId="Web-{9E939CFF-DF45-4A34-AAD8-3DE8C4D77610}" dt="2023-03-14T09:17:09.214" v="0" actId="20577"/>
        <pc:sldMkLst>
          <pc:docMk/>
          <pc:sldMk cId="2598915863" sldId="432"/>
        </pc:sldMkLst>
        <pc:spChg chg="mod">
          <ac:chgData name="Marie Fleck" userId="S::mfleck_consultant@strasbourg.esf.org::95336f8d-0c3a-4573-ac15-291fa2fda927" providerId="AD" clId="Web-{9E939CFF-DF45-4A34-AAD8-3DE8C4D77610}" dt="2023-03-14T09:17:09.214" v="0" actId="20577"/>
          <ac:spMkLst>
            <pc:docMk/>
            <pc:sldMk cId="2598915863" sldId="432"/>
            <ac:spMk id="11" creationId="{EAF685C0-B37D-4388-DD5C-9C5224494A1F}"/>
          </ac:spMkLst>
        </pc:spChg>
      </pc:sldChg>
    </pc:docChg>
  </pc:docChgLst>
  <pc:docChgLst>
    <pc:chgData name="Marie Fleck" userId="S::mfleck_consultant@strasbourg.esf.org::95336f8d-0c3a-4573-ac15-291fa2fda927" providerId="AD" clId="Web-{A79E8E48-AD39-49EF-9302-2B0962B386C0}"/>
    <pc:docChg chg="modSld">
      <pc:chgData name="Marie Fleck" userId="S::mfleck_consultant@strasbourg.esf.org::95336f8d-0c3a-4573-ac15-291fa2fda927" providerId="AD" clId="Web-{A79E8E48-AD39-49EF-9302-2B0962B386C0}" dt="2023-06-18T13:11:20.178" v="30" actId="20577"/>
      <pc:docMkLst>
        <pc:docMk/>
      </pc:docMkLst>
      <pc:sldChg chg="modSp">
        <pc:chgData name="Marie Fleck" userId="S::mfleck_consultant@strasbourg.esf.org::95336f8d-0c3a-4573-ac15-291fa2fda927" providerId="AD" clId="Web-{A79E8E48-AD39-49EF-9302-2B0962B386C0}" dt="2023-06-18T13:11:20.178" v="30" actId="20577"/>
        <pc:sldMkLst>
          <pc:docMk/>
          <pc:sldMk cId="2766878474" sldId="385"/>
        </pc:sldMkLst>
        <pc:spChg chg="mod">
          <ac:chgData name="Marie Fleck" userId="S::mfleck_consultant@strasbourg.esf.org::95336f8d-0c3a-4573-ac15-291fa2fda927" providerId="AD" clId="Web-{A79E8E48-AD39-49EF-9302-2B0962B386C0}" dt="2023-06-18T13:11:20.178" v="30" actId="20577"/>
          <ac:spMkLst>
            <pc:docMk/>
            <pc:sldMk cId="2766878474" sldId="385"/>
            <ac:spMk id="4" creationId="{66B37B2C-3BE1-2FC4-E5E9-DD018BECE927}"/>
          </ac:spMkLst>
        </pc:spChg>
      </pc:sldChg>
      <pc:sldChg chg="modSp">
        <pc:chgData name="Marie Fleck" userId="S::mfleck_consultant@strasbourg.esf.org::95336f8d-0c3a-4573-ac15-291fa2fda927" providerId="AD" clId="Web-{A79E8E48-AD39-49EF-9302-2B0962B386C0}" dt="2023-06-18T13:10:49.771" v="20" actId="20577"/>
        <pc:sldMkLst>
          <pc:docMk/>
          <pc:sldMk cId="2598915863" sldId="432"/>
        </pc:sldMkLst>
        <pc:spChg chg="mod">
          <ac:chgData name="Marie Fleck" userId="S::mfleck_consultant@strasbourg.esf.org::95336f8d-0c3a-4573-ac15-291fa2fda927" providerId="AD" clId="Web-{A79E8E48-AD39-49EF-9302-2B0962B386C0}" dt="2023-06-18T13:10:49.771" v="20" actId="20577"/>
          <ac:spMkLst>
            <pc:docMk/>
            <pc:sldMk cId="2598915863" sldId="432"/>
            <ac:spMk id="11" creationId="{EAF685C0-B37D-4388-DD5C-9C5224494A1F}"/>
          </ac:spMkLst>
        </pc:spChg>
      </pc:sldChg>
      <pc:sldChg chg="modSp">
        <pc:chgData name="Marie Fleck" userId="S::mfleck_consultant@strasbourg.esf.org::95336f8d-0c3a-4573-ac15-291fa2fda927" providerId="AD" clId="Web-{A79E8E48-AD39-49EF-9302-2B0962B386C0}" dt="2023-06-18T13:10:20.192" v="14" actId="20577"/>
        <pc:sldMkLst>
          <pc:docMk/>
          <pc:sldMk cId="2890837855" sldId="439"/>
        </pc:sldMkLst>
        <pc:spChg chg="mod">
          <ac:chgData name="Marie Fleck" userId="S::mfleck_consultant@strasbourg.esf.org::95336f8d-0c3a-4573-ac15-291fa2fda927" providerId="AD" clId="Web-{A79E8E48-AD39-49EF-9302-2B0962B386C0}" dt="2023-06-18T13:10:20.192" v="14" actId="20577"/>
          <ac:spMkLst>
            <pc:docMk/>
            <pc:sldMk cId="2890837855" sldId="439"/>
            <ac:spMk id="4" creationId="{66B37B2C-3BE1-2FC4-E5E9-DD018BECE927}"/>
          </ac:spMkLst>
        </pc:spChg>
      </pc:sldChg>
    </pc:docChg>
  </pc:docChgLst>
  <pc:docChgLst>
    <pc:chgData name="Colette SCHRODI" userId="S::cschrodi@esf.org::5a68a768-91db-48d5-bd20-089a2b6a7fa1" providerId="AD" clId="Web-{03023D41-83EA-FC57-7AEF-8D18B5E2E2AA}"/>
    <pc:docChg chg="addSld delSld modSld sldOrd addMainMaster">
      <pc:chgData name="Colette SCHRODI" userId="S::cschrodi@esf.org::5a68a768-91db-48d5-bd20-089a2b6a7fa1" providerId="AD" clId="Web-{03023D41-83EA-FC57-7AEF-8D18B5E2E2AA}" dt="2023-03-02T15:19:18.847" v="242" actId="20577"/>
      <pc:docMkLst>
        <pc:docMk/>
      </pc:docMkLst>
      <pc:sldChg chg="del ord">
        <pc:chgData name="Colette SCHRODI" userId="S::cschrodi@esf.org::5a68a768-91db-48d5-bd20-089a2b6a7fa1" providerId="AD" clId="Web-{03023D41-83EA-FC57-7AEF-8D18B5E2E2AA}" dt="2023-03-02T15:12:53.186" v="164"/>
        <pc:sldMkLst>
          <pc:docMk/>
          <pc:sldMk cId="3563236131" sldId="377"/>
        </pc:sldMkLst>
      </pc:sldChg>
      <pc:sldChg chg="modSp ord">
        <pc:chgData name="Colette SCHRODI" userId="S::cschrodi@esf.org::5a68a768-91db-48d5-bd20-089a2b6a7fa1" providerId="AD" clId="Web-{03023D41-83EA-FC57-7AEF-8D18B5E2E2AA}" dt="2023-03-02T15:19:07.113" v="240"/>
        <pc:sldMkLst>
          <pc:docMk/>
          <pc:sldMk cId="2766878474" sldId="385"/>
        </pc:sldMkLst>
        <pc:spChg chg="mod">
          <ac:chgData name="Colette SCHRODI" userId="S::cschrodi@esf.org::5a68a768-91db-48d5-bd20-089a2b6a7fa1" providerId="AD" clId="Web-{03023D41-83EA-FC57-7AEF-8D18B5E2E2AA}" dt="2023-03-02T14:34:59.551" v="13" actId="20577"/>
          <ac:spMkLst>
            <pc:docMk/>
            <pc:sldMk cId="2766878474" sldId="385"/>
            <ac:spMk id="2" creationId="{4D386337-553D-E46D-1F1D-C43F090D14E1}"/>
          </ac:spMkLst>
        </pc:spChg>
        <pc:spChg chg="mod">
          <ac:chgData name="Colette SCHRODI" userId="S::cschrodi@esf.org::5a68a768-91db-48d5-bd20-089a2b6a7fa1" providerId="AD" clId="Web-{03023D41-83EA-FC57-7AEF-8D18B5E2E2AA}" dt="2023-03-02T15:19:07.113" v="240"/>
          <ac:spMkLst>
            <pc:docMk/>
            <pc:sldMk cId="2766878474" sldId="385"/>
            <ac:spMk id="3" creationId="{F0CC8D85-7A21-375C-9D23-1C5C7AA7373E}"/>
          </ac:spMkLst>
        </pc:spChg>
      </pc:sldChg>
      <pc:sldChg chg="modSp add del">
        <pc:chgData name="Colette SCHRODI" userId="S::cschrodi@esf.org::5a68a768-91db-48d5-bd20-089a2b6a7fa1" providerId="AD" clId="Web-{03023D41-83EA-FC57-7AEF-8D18B5E2E2AA}" dt="2023-03-02T15:13:54.859" v="167"/>
        <pc:sldMkLst>
          <pc:docMk/>
          <pc:sldMk cId="1450629326" sldId="389"/>
        </pc:sldMkLst>
        <pc:spChg chg="mod">
          <ac:chgData name="Colette SCHRODI" userId="S::cschrodi@esf.org::5a68a768-91db-48d5-bd20-089a2b6a7fa1" providerId="AD" clId="Web-{03023D41-83EA-FC57-7AEF-8D18B5E2E2AA}" dt="2023-03-02T15:08:49.667" v="144" actId="20577"/>
          <ac:spMkLst>
            <pc:docMk/>
            <pc:sldMk cId="1450629326" sldId="389"/>
            <ac:spMk id="4" creationId="{CAFF78A1-0073-ACDD-C2FF-902ECF2E54A1}"/>
          </ac:spMkLst>
        </pc:spChg>
      </pc:sldChg>
      <pc:sldChg chg="del">
        <pc:chgData name="Colette SCHRODI" userId="S::cschrodi@esf.org::5a68a768-91db-48d5-bd20-089a2b6a7fa1" providerId="AD" clId="Web-{03023D41-83EA-FC57-7AEF-8D18B5E2E2AA}" dt="2023-03-02T15:13:57.187" v="168"/>
        <pc:sldMkLst>
          <pc:docMk/>
          <pc:sldMk cId="4120110767" sldId="392"/>
        </pc:sldMkLst>
      </pc:sldChg>
      <pc:sldChg chg="del">
        <pc:chgData name="Colette SCHRODI" userId="S::cschrodi@esf.org::5a68a768-91db-48d5-bd20-089a2b6a7fa1" providerId="AD" clId="Web-{03023D41-83EA-FC57-7AEF-8D18B5E2E2AA}" dt="2023-03-02T14:30:23.051" v="1"/>
        <pc:sldMkLst>
          <pc:docMk/>
          <pc:sldMk cId="736337102" sldId="401"/>
        </pc:sldMkLst>
      </pc:sldChg>
      <pc:sldChg chg="del">
        <pc:chgData name="Colette SCHRODI" userId="S::cschrodi@esf.org::5a68a768-91db-48d5-bd20-089a2b6a7fa1" providerId="AD" clId="Web-{03023D41-83EA-FC57-7AEF-8D18B5E2E2AA}" dt="2023-03-02T14:30:28.254" v="2"/>
        <pc:sldMkLst>
          <pc:docMk/>
          <pc:sldMk cId="2797895493" sldId="404"/>
        </pc:sldMkLst>
      </pc:sldChg>
      <pc:sldChg chg="modSp">
        <pc:chgData name="Colette SCHRODI" userId="S::cschrodi@esf.org::5a68a768-91db-48d5-bd20-089a2b6a7fa1" providerId="AD" clId="Web-{03023D41-83EA-FC57-7AEF-8D18B5E2E2AA}" dt="2023-03-02T15:16:15.267" v="208" actId="20577"/>
        <pc:sldMkLst>
          <pc:docMk/>
          <pc:sldMk cId="1995330682" sldId="417"/>
        </pc:sldMkLst>
        <pc:spChg chg="mod">
          <ac:chgData name="Colette SCHRODI" userId="S::cschrodi@esf.org::5a68a768-91db-48d5-bd20-089a2b6a7fa1" providerId="AD" clId="Web-{03023D41-83EA-FC57-7AEF-8D18B5E2E2AA}" dt="2023-03-02T15:16:15.267" v="208" actId="20577"/>
          <ac:spMkLst>
            <pc:docMk/>
            <pc:sldMk cId="1995330682" sldId="417"/>
            <ac:spMk id="3" creationId="{AE09F1B6-1883-A6F4-B1F1-B40FE626932A}"/>
          </ac:spMkLst>
        </pc:spChg>
      </pc:sldChg>
      <pc:sldChg chg="modSp">
        <pc:chgData name="Colette SCHRODI" userId="S::cschrodi@esf.org::5a68a768-91db-48d5-bd20-089a2b6a7fa1" providerId="AD" clId="Web-{03023D41-83EA-FC57-7AEF-8D18B5E2E2AA}" dt="2023-03-02T15:19:18.847" v="242" actId="20577"/>
        <pc:sldMkLst>
          <pc:docMk/>
          <pc:sldMk cId="2598915863" sldId="432"/>
        </pc:sldMkLst>
        <pc:spChg chg="mod">
          <ac:chgData name="Colette SCHRODI" userId="S::cschrodi@esf.org::5a68a768-91db-48d5-bd20-089a2b6a7fa1" providerId="AD" clId="Web-{03023D41-83EA-FC57-7AEF-8D18B5E2E2AA}" dt="2023-03-02T15:19:18.847" v="242" actId="20577"/>
          <ac:spMkLst>
            <pc:docMk/>
            <pc:sldMk cId="2598915863" sldId="432"/>
            <ac:spMk id="2" creationId="{4D386337-553D-E46D-1F1D-C43F090D14E1}"/>
          </ac:spMkLst>
        </pc:spChg>
        <pc:spChg chg="mod">
          <ac:chgData name="Colette SCHRODI" userId="S::cschrodi@esf.org::5a68a768-91db-48d5-bd20-089a2b6a7fa1" providerId="AD" clId="Web-{03023D41-83EA-FC57-7AEF-8D18B5E2E2AA}" dt="2023-03-02T15:09:13.495" v="149" actId="20577"/>
          <ac:spMkLst>
            <pc:docMk/>
            <pc:sldMk cId="2598915863" sldId="432"/>
            <ac:spMk id="9" creationId="{11BF63B8-4F89-2334-C162-7467D1924BA6}"/>
          </ac:spMkLst>
        </pc:spChg>
      </pc:sldChg>
      <pc:sldChg chg="del">
        <pc:chgData name="Colette SCHRODI" userId="S::cschrodi@esf.org::5a68a768-91db-48d5-bd20-089a2b6a7fa1" providerId="AD" clId="Web-{03023D41-83EA-FC57-7AEF-8D18B5E2E2AA}" dt="2023-03-02T14:29:30.660" v="0"/>
        <pc:sldMkLst>
          <pc:docMk/>
          <pc:sldMk cId="1804594495" sldId="433"/>
        </pc:sldMkLst>
      </pc:sldChg>
      <pc:sldChg chg="modSp ord">
        <pc:chgData name="Colette SCHRODI" userId="S::cschrodi@esf.org::5a68a768-91db-48d5-bd20-089a2b6a7fa1" providerId="AD" clId="Web-{03023D41-83EA-FC57-7AEF-8D18B5E2E2AA}" dt="2023-03-02T15:18:50.878" v="238" actId="20577"/>
        <pc:sldMkLst>
          <pc:docMk/>
          <pc:sldMk cId="352595140" sldId="437"/>
        </pc:sldMkLst>
        <pc:spChg chg="mod">
          <ac:chgData name="Colette SCHRODI" userId="S::cschrodi@esf.org::5a68a768-91db-48d5-bd20-089a2b6a7fa1" providerId="AD" clId="Web-{03023D41-83EA-FC57-7AEF-8D18B5E2E2AA}" dt="2023-03-02T15:18:50.878" v="238" actId="20577"/>
          <ac:spMkLst>
            <pc:docMk/>
            <pc:sldMk cId="352595140" sldId="437"/>
            <ac:spMk id="3" creationId="{F0CC8D85-7A21-375C-9D23-1C5C7AA7373E}"/>
          </ac:spMkLst>
        </pc:spChg>
      </pc:sldChg>
      <pc:sldChg chg="modSp add del ord">
        <pc:chgData name="Colette SCHRODI" userId="S::cschrodi@esf.org::5a68a768-91db-48d5-bd20-089a2b6a7fa1" providerId="AD" clId="Web-{03023D41-83EA-FC57-7AEF-8D18B5E2E2AA}" dt="2023-03-02T15:07:12.666" v="111"/>
        <pc:sldMkLst>
          <pc:docMk/>
          <pc:sldMk cId="1397276005" sldId="438"/>
        </pc:sldMkLst>
        <pc:spChg chg="mod">
          <ac:chgData name="Colette SCHRODI" userId="S::cschrodi@esf.org::5a68a768-91db-48d5-bd20-089a2b6a7fa1" providerId="AD" clId="Web-{03023D41-83EA-FC57-7AEF-8D18B5E2E2AA}" dt="2023-03-02T15:05:22.883" v="72" actId="20577"/>
          <ac:spMkLst>
            <pc:docMk/>
            <pc:sldMk cId="1397276005" sldId="438"/>
            <ac:spMk id="4" creationId="{E6C78879-5772-6FAC-C79E-2A75CD692297}"/>
          </ac:spMkLst>
        </pc:spChg>
      </pc:sldChg>
      <pc:sldChg chg="modSp add ord replId">
        <pc:chgData name="Colette SCHRODI" userId="S::cschrodi@esf.org::5a68a768-91db-48d5-bd20-089a2b6a7fa1" providerId="AD" clId="Web-{03023D41-83EA-FC57-7AEF-8D18B5E2E2AA}" dt="2023-03-02T15:16:24.111" v="209"/>
        <pc:sldMkLst>
          <pc:docMk/>
          <pc:sldMk cId="2890837855" sldId="439"/>
        </pc:sldMkLst>
        <pc:spChg chg="mod">
          <ac:chgData name="Colette SCHRODI" userId="S::cschrodi@esf.org::5a68a768-91db-48d5-bd20-089a2b6a7fa1" providerId="AD" clId="Web-{03023D41-83EA-FC57-7AEF-8D18B5E2E2AA}" dt="2023-03-02T14:37:52.942" v="34" actId="20577"/>
          <ac:spMkLst>
            <pc:docMk/>
            <pc:sldMk cId="2890837855" sldId="439"/>
            <ac:spMk id="2" creationId="{4D386337-553D-E46D-1F1D-C43F090D14E1}"/>
          </ac:spMkLst>
        </pc:spChg>
        <pc:spChg chg="mod">
          <ac:chgData name="Colette SCHRODI" userId="S::cschrodi@esf.org::5a68a768-91db-48d5-bd20-089a2b6a7fa1" providerId="AD" clId="Web-{03023D41-83EA-FC57-7AEF-8D18B5E2E2AA}" dt="2023-03-02T15:16:24.111" v="209"/>
          <ac:spMkLst>
            <pc:docMk/>
            <pc:sldMk cId="2890837855" sldId="439"/>
            <ac:spMk id="3" creationId="{F0CC8D85-7A21-375C-9D23-1C5C7AA7373E}"/>
          </ac:spMkLst>
        </pc:spChg>
      </pc:sldChg>
      <pc:sldMasterChg chg="add addSldLayout">
        <pc:chgData name="Colette SCHRODI" userId="S::cschrodi@esf.org::5a68a768-91db-48d5-bd20-089a2b6a7fa1" providerId="AD" clId="Web-{03023D41-83EA-FC57-7AEF-8D18B5E2E2AA}" dt="2023-03-02T14:32:37.770" v="3"/>
        <pc:sldMasterMkLst>
          <pc:docMk/>
          <pc:sldMasterMk cId="0" sldId="2147483685"/>
        </pc:sldMasterMkLst>
        <pc:sldLayoutChg chg="add">
          <pc:chgData name="Colette SCHRODI" userId="S::cschrodi@esf.org::5a68a768-91db-48d5-bd20-089a2b6a7fa1" providerId="AD" clId="Web-{03023D41-83EA-FC57-7AEF-8D18B5E2E2AA}" dt="2023-03-02T14:32:37.770" v="3"/>
          <pc:sldLayoutMkLst>
            <pc:docMk/>
            <pc:sldMasterMk cId="0" sldId="2147483685"/>
            <pc:sldLayoutMk cId="0" sldId="2147483686"/>
          </pc:sldLayoutMkLst>
        </pc:sldLayoutChg>
      </pc:sldMasterChg>
    </pc:docChg>
  </pc:docChgLst>
  <pc:docChgLst>
    <pc:chgData name="Marie Fleck" userId="S::mfleck_consultant@strasbourg.esf.org::95336f8d-0c3a-4573-ac15-291fa2fda927" providerId="AD" clId="Web-{D071FAE0-BF65-4645-8588-A12670C7A35F}"/>
    <pc:docChg chg="modSld">
      <pc:chgData name="Marie Fleck" userId="S::mfleck_consultant@strasbourg.esf.org::95336f8d-0c3a-4573-ac15-291fa2fda927" providerId="AD" clId="Web-{D071FAE0-BF65-4645-8588-A12670C7A35F}" dt="2023-03-09T06:46:42.556" v="35" actId="20577"/>
      <pc:docMkLst>
        <pc:docMk/>
      </pc:docMkLst>
      <pc:sldChg chg="modSp">
        <pc:chgData name="Marie Fleck" userId="S::mfleck_consultant@strasbourg.esf.org::95336f8d-0c3a-4573-ac15-291fa2fda927" providerId="AD" clId="Web-{D071FAE0-BF65-4645-8588-A12670C7A35F}" dt="2023-03-09T06:46:17.820" v="28" actId="20577"/>
        <pc:sldMkLst>
          <pc:docMk/>
          <pc:sldMk cId="2766878474" sldId="385"/>
        </pc:sldMkLst>
        <pc:spChg chg="mod">
          <ac:chgData name="Marie Fleck" userId="S::mfleck_consultant@strasbourg.esf.org::95336f8d-0c3a-4573-ac15-291fa2fda927" providerId="AD" clId="Web-{D071FAE0-BF65-4645-8588-A12670C7A35F}" dt="2023-03-09T06:46:17.820" v="28" actId="20577"/>
          <ac:spMkLst>
            <pc:docMk/>
            <pc:sldMk cId="2766878474" sldId="385"/>
            <ac:spMk id="4" creationId="{66B37B2C-3BE1-2FC4-E5E9-DD018BECE927}"/>
          </ac:spMkLst>
        </pc:spChg>
      </pc:sldChg>
      <pc:sldChg chg="modSp">
        <pc:chgData name="Marie Fleck" userId="S::mfleck_consultant@strasbourg.esf.org::95336f8d-0c3a-4573-ac15-291fa2fda927" providerId="AD" clId="Web-{D071FAE0-BF65-4645-8588-A12670C7A35F}" dt="2023-03-09T06:46:42.556" v="35" actId="20577"/>
        <pc:sldMkLst>
          <pc:docMk/>
          <pc:sldMk cId="2598915863" sldId="432"/>
        </pc:sldMkLst>
        <pc:spChg chg="mod">
          <ac:chgData name="Marie Fleck" userId="S::mfleck_consultant@strasbourg.esf.org::95336f8d-0c3a-4573-ac15-291fa2fda927" providerId="AD" clId="Web-{D071FAE0-BF65-4645-8588-A12670C7A35F}" dt="2023-03-09T06:46:42.556" v="35" actId="20577"/>
          <ac:spMkLst>
            <pc:docMk/>
            <pc:sldMk cId="2598915863" sldId="432"/>
            <ac:spMk id="11" creationId="{EAF685C0-B37D-4388-DD5C-9C5224494A1F}"/>
          </ac:spMkLst>
        </pc:spChg>
      </pc:sldChg>
      <pc:sldChg chg="modSp">
        <pc:chgData name="Marie Fleck" userId="S::mfleck_consultant@strasbourg.esf.org::95336f8d-0c3a-4573-ac15-291fa2fda927" providerId="AD" clId="Web-{D071FAE0-BF65-4645-8588-A12670C7A35F}" dt="2023-03-09T06:45:04.607" v="15" actId="20577"/>
        <pc:sldMkLst>
          <pc:docMk/>
          <pc:sldMk cId="2890837855" sldId="439"/>
        </pc:sldMkLst>
        <pc:spChg chg="mod">
          <ac:chgData name="Marie Fleck" userId="S::mfleck_consultant@strasbourg.esf.org::95336f8d-0c3a-4573-ac15-291fa2fda927" providerId="AD" clId="Web-{D071FAE0-BF65-4645-8588-A12670C7A35F}" dt="2023-03-09T06:45:04.607" v="15" actId="20577"/>
          <ac:spMkLst>
            <pc:docMk/>
            <pc:sldMk cId="2890837855" sldId="439"/>
            <ac:spMk id="4" creationId="{66B37B2C-3BE1-2FC4-E5E9-DD018BECE927}"/>
          </ac:spMkLst>
        </pc:spChg>
      </pc:sldChg>
    </pc:docChg>
  </pc:docChgLst>
  <pc:docChgLst>
    <pc:chgData name="Toma Susi" userId="S::toma.susi_univie.ac.at#ext#@europeansf.onmicrosoft.com::209b4786-4c0c-4e0c-a567-64a69400dc1f" providerId="AD" clId="Web-{7FD7E4AB-3910-4C55-91B2-094828FFD7C0}"/>
    <pc:docChg chg="modSld">
      <pc:chgData name="Toma Susi" userId="S::toma.susi_univie.ac.at#ext#@europeansf.onmicrosoft.com::209b4786-4c0c-4e0c-a567-64a69400dc1f" providerId="AD" clId="Web-{7FD7E4AB-3910-4C55-91B2-094828FFD7C0}" dt="2023-03-09T09:44:10.783" v="14"/>
      <pc:docMkLst>
        <pc:docMk/>
      </pc:docMkLst>
      <pc:sldChg chg="modSp">
        <pc:chgData name="Toma Susi" userId="S::toma.susi_univie.ac.at#ext#@europeansf.onmicrosoft.com::209b4786-4c0c-4e0c-a567-64a69400dc1f" providerId="AD" clId="Web-{7FD7E4AB-3910-4C55-91B2-094828FFD7C0}" dt="2023-03-09T09:43:43.455" v="12" actId="14100"/>
        <pc:sldMkLst>
          <pc:docMk/>
          <pc:sldMk cId="2766878474" sldId="385"/>
        </pc:sldMkLst>
        <pc:spChg chg="mod">
          <ac:chgData name="Toma Susi" userId="S::toma.susi_univie.ac.at#ext#@europeansf.onmicrosoft.com::209b4786-4c0c-4e0c-a567-64a69400dc1f" providerId="AD" clId="Web-{7FD7E4AB-3910-4C55-91B2-094828FFD7C0}" dt="2023-03-09T09:43:08.314" v="5" actId="20577"/>
          <ac:spMkLst>
            <pc:docMk/>
            <pc:sldMk cId="2766878474" sldId="385"/>
            <ac:spMk id="3" creationId="{F0CC8D85-7A21-375C-9D23-1C5C7AA7373E}"/>
          </ac:spMkLst>
        </pc:spChg>
        <pc:spChg chg="mod">
          <ac:chgData name="Toma Susi" userId="S::toma.susi_univie.ac.at#ext#@europeansf.onmicrosoft.com::209b4786-4c0c-4e0c-a567-64a69400dc1f" providerId="AD" clId="Web-{7FD7E4AB-3910-4C55-91B2-094828FFD7C0}" dt="2023-03-09T09:43:43.455" v="12" actId="14100"/>
          <ac:spMkLst>
            <pc:docMk/>
            <pc:sldMk cId="2766878474" sldId="385"/>
            <ac:spMk id="4" creationId="{66B37B2C-3BE1-2FC4-E5E9-DD018BECE927}"/>
          </ac:spMkLst>
        </pc:spChg>
      </pc:sldChg>
      <pc:sldChg chg="modSp">
        <pc:chgData name="Toma Susi" userId="S::toma.susi_univie.ac.at#ext#@europeansf.onmicrosoft.com::209b4786-4c0c-4e0c-a567-64a69400dc1f" providerId="AD" clId="Web-{7FD7E4AB-3910-4C55-91B2-094828FFD7C0}" dt="2023-03-09T09:44:10.783" v="14"/>
        <pc:sldMkLst>
          <pc:docMk/>
          <pc:sldMk cId="2598915863" sldId="432"/>
        </pc:sldMkLst>
        <pc:spChg chg="mod">
          <ac:chgData name="Toma Susi" userId="S::toma.susi_univie.ac.at#ext#@europeansf.onmicrosoft.com::209b4786-4c0c-4e0c-a567-64a69400dc1f" providerId="AD" clId="Web-{7FD7E4AB-3910-4C55-91B2-094828FFD7C0}" dt="2023-03-09T09:44:10.783" v="14"/>
          <ac:spMkLst>
            <pc:docMk/>
            <pc:sldMk cId="2598915863" sldId="432"/>
            <ac:spMk id="9" creationId="{11BF63B8-4F89-2334-C162-7467D1924BA6}"/>
          </ac:spMkLst>
        </pc:spChg>
      </pc:sldChg>
      <pc:sldChg chg="modSp">
        <pc:chgData name="Toma Susi" userId="S::toma.susi_univie.ac.at#ext#@europeansf.onmicrosoft.com::209b4786-4c0c-4e0c-a567-64a69400dc1f" providerId="AD" clId="Web-{7FD7E4AB-3910-4C55-91B2-094828FFD7C0}" dt="2023-03-09T09:43:33.986" v="7" actId="14100"/>
        <pc:sldMkLst>
          <pc:docMk/>
          <pc:sldMk cId="2890837855" sldId="439"/>
        </pc:sldMkLst>
        <pc:spChg chg="mod">
          <ac:chgData name="Toma Susi" userId="S::toma.susi_univie.ac.at#ext#@europeansf.onmicrosoft.com::209b4786-4c0c-4e0c-a567-64a69400dc1f" providerId="AD" clId="Web-{7FD7E4AB-3910-4C55-91B2-094828FFD7C0}" dt="2023-03-09T09:43:33.986" v="7" actId="14100"/>
          <ac:spMkLst>
            <pc:docMk/>
            <pc:sldMk cId="2890837855" sldId="439"/>
            <ac:spMk id="4" creationId="{66B37B2C-3BE1-2FC4-E5E9-DD018BECE927}"/>
          </ac:spMkLst>
        </pc:spChg>
      </pc:sldChg>
    </pc:docChg>
  </pc:docChgLst>
  <pc:docChgLst>
    <pc:chgData name="Charlotte Druwe" userId="62de1234-e4ba-4d4d-a33d-c48e27a357c6" providerId="ADAL" clId="{0A71597E-639E-4C4C-9059-0D1C0C2BD09D}"/>
    <pc:docChg chg="modSld">
      <pc:chgData name="Charlotte Druwe" userId="62de1234-e4ba-4d4d-a33d-c48e27a357c6" providerId="ADAL" clId="{0A71597E-639E-4C4C-9059-0D1C0C2BD09D}" dt="2023-07-26T09:51:17.331" v="1"/>
      <pc:docMkLst>
        <pc:docMk/>
      </pc:docMkLst>
      <pc:sldChg chg="addSp delSp modSp">
        <pc:chgData name="Charlotte Druwe" userId="62de1234-e4ba-4d4d-a33d-c48e27a357c6" providerId="ADAL" clId="{0A71597E-639E-4C4C-9059-0D1C0C2BD09D}" dt="2023-07-26T09:51:17.331" v="1"/>
        <pc:sldMkLst>
          <pc:docMk/>
          <pc:sldMk cId="3741213732" sldId="402"/>
        </pc:sldMkLst>
        <pc:spChg chg="add mod">
          <ac:chgData name="Charlotte Druwe" userId="62de1234-e4ba-4d4d-a33d-c48e27a357c6" providerId="ADAL" clId="{0A71597E-639E-4C4C-9059-0D1C0C2BD09D}" dt="2023-07-26T09:51:17.331" v="1"/>
          <ac:spMkLst>
            <pc:docMk/>
            <pc:sldMk cId="3741213732" sldId="402"/>
            <ac:spMk id="5" creationId="{24064DDE-365C-3DA5-A4CA-E29C5CB49547}"/>
          </ac:spMkLst>
        </pc:spChg>
        <pc:spChg chg="mod">
          <ac:chgData name="Charlotte Druwe" userId="62de1234-e4ba-4d4d-a33d-c48e27a357c6" providerId="ADAL" clId="{0A71597E-639E-4C4C-9059-0D1C0C2BD09D}" dt="2023-07-26T09:51:17.331" v="1"/>
          <ac:spMkLst>
            <pc:docMk/>
            <pc:sldMk cId="3741213732" sldId="402"/>
            <ac:spMk id="11" creationId="{ACA1A647-B47E-4D6F-5AFB-11D36921FD75}"/>
          </ac:spMkLst>
        </pc:spChg>
        <pc:spChg chg="mod">
          <ac:chgData name="Charlotte Druwe" userId="62de1234-e4ba-4d4d-a33d-c48e27a357c6" providerId="ADAL" clId="{0A71597E-639E-4C4C-9059-0D1C0C2BD09D}" dt="2023-07-26T09:51:17.331" v="1"/>
          <ac:spMkLst>
            <pc:docMk/>
            <pc:sldMk cId="3741213732" sldId="402"/>
            <ac:spMk id="12" creationId="{4A333544-9F95-72EB-91B7-81FD1442303E}"/>
          </ac:spMkLst>
        </pc:spChg>
        <pc:grpChg chg="del">
          <ac:chgData name="Charlotte Druwe" userId="62de1234-e4ba-4d4d-a33d-c48e27a357c6" providerId="ADAL" clId="{0A71597E-639E-4C4C-9059-0D1C0C2BD09D}" dt="2023-07-26T09:51:16.451" v="0" actId="478"/>
          <ac:grpSpMkLst>
            <pc:docMk/>
            <pc:sldMk cId="3741213732" sldId="402"/>
            <ac:grpSpMk id="4" creationId="{C02433E2-4237-B5A1-FFD2-AAD7BD398FE9}"/>
          </ac:grpSpMkLst>
        </pc:grpChg>
        <pc:grpChg chg="add mod">
          <ac:chgData name="Charlotte Druwe" userId="62de1234-e4ba-4d4d-a33d-c48e27a357c6" providerId="ADAL" clId="{0A71597E-639E-4C4C-9059-0D1C0C2BD09D}" dt="2023-07-26T09:51:17.331" v="1"/>
          <ac:grpSpMkLst>
            <pc:docMk/>
            <pc:sldMk cId="3741213732" sldId="402"/>
            <ac:grpSpMk id="7" creationId="{433E9D4A-BB67-D715-6F78-F0FDFEAAE7C7}"/>
          </ac:grpSpMkLst>
        </pc:grpChg>
        <pc:picChg chg="mod">
          <ac:chgData name="Charlotte Druwe" userId="62de1234-e4ba-4d4d-a33d-c48e27a357c6" providerId="ADAL" clId="{0A71597E-639E-4C4C-9059-0D1C0C2BD09D}" dt="2023-07-26T09:51:17.331" v="1"/>
          <ac:picMkLst>
            <pc:docMk/>
            <pc:sldMk cId="3741213732" sldId="402"/>
            <ac:picMk id="13" creationId="{DC3943D8-80DF-87D6-E454-81005AAA1AD6}"/>
          </ac:picMkLst>
        </pc:picChg>
        <pc:picChg chg="add mod">
          <ac:chgData name="Charlotte Druwe" userId="62de1234-e4ba-4d4d-a33d-c48e27a357c6" providerId="ADAL" clId="{0A71597E-639E-4C4C-9059-0D1C0C2BD09D}" dt="2023-07-26T09:51:17.331" v="1"/>
          <ac:picMkLst>
            <pc:docMk/>
            <pc:sldMk cId="3741213732" sldId="402"/>
            <ac:picMk id="14" creationId="{9CC266AC-07A1-5B31-09B8-D0F5C5CDECAD}"/>
          </ac:picMkLst>
        </pc:picChg>
      </pc:sldChg>
    </pc:docChg>
  </pc:docChgLst>
  <pc:docChgLst>
    <pc:chgData name="Marie Fleck" userId="S::mfleck_consultant@strasbourg.esf.org::95336f8d-0c3a-4573-ac15-291fa2fda927" providerId="AD" clId="Web-{04BCCAD3-A9F5-4580-8E8E-1E91FE6922B0}"/>
    <pc:docChg chg="modSld">
      <pc:chgData name="Marie Fleck" userId="S::mfleck_consultant@strasbourg.esf.org::95336f8d-0c3a-4573-ac15-291fa2fda927" providerId="AD" clId="Web-{04BCCAD3-A9F5-4580-8E8E-1E91FE6922B0}" dt="2023-05-10T13:36:44.125" v="29" actId="20577"/>
      <pc:docMkLst>
        <pc:docMk/>
      </pc:docMkLst>
      <pc:sldChg chg="modSp">
        <pc:chgData name="Marie Fleck" userId="S::mfleck_consultant@strasbourg.esf.org::95336f8d-0c3a-4573-ac15-291fa2fda927" providerId="AD" clId="Web-{04BCCAD3-A9F5-4580-8E8E-1E91FE6922B0}" dt="2023-05-10T13:36:00.812" v="20" actId="20577"/>
        <pc:sldMkLst>
          <pc:docMk/>
          <pc:sldMk cId="2766878474" sldId="385"/>
        </pc:sldMkLst>
        <pc:spChg chg="mod">
          <ac:chgData name="Marie Fleck" userId="S::mfleck_consultant@strasbourg.esf.org::95336f8d-0c3a-4573-ac15-291fa2fda927" providerId="AD" clId="Web-{04BCCAD3-A9F5-4580-8E8E-1E91FE6922B0}" dt="2023-05-10T13:36:00.812" v="20" actId="20577"/>
          <ac:spMkLst>
            <pc:docMk/>
            <pc:sldMk cId="2766878474" sldId="385"/>
            <ac:spMk id="4" creationId="{66B37B2C-3BE1-2FC4-E5E9-DD018BECE927}"/>
          </ac:spMkLst>
        </pc:spChg>
      </pc:sldChg>
      <pc:sldChg chg="modSp">
        <pc:chgData name="Marie Fleck" userId="S::mfleck_consultant@strasbourg.esf.org::95336f8d-0c3a-4573-ac15-291fa2fda927" providerId="AD" clId="Web-{04BCCAD3-A9F5-4580-8E8E-1E91FE6922B0}" dt="2023-05-10T13:36:44.125" v="29" actId="20577"/>
        <pc:sldMkLst>
          <pc:docMk/>
          <pc:sldMk cId="2598915863" sldId="432"/>
        </pc:sldMkLst>
        <pc:spChg chg="mod">
          <ac:chgData name="Marie Fleck" userId="S::mfleck_consultant@strasbourg.esf.org::95336f8d-0c3a-4573-ac15-291fa2fda927" providerId="AD" clId="Web-{04BCCAD3-A9F5-4580-8E8E-1E91FE6922B0}" dt="2023-05-10T13:36:44.125" v="29" actId="20577"/>
          <ac:spMkLst>
            <pc:docMk/>
            <pc:sldMk cId="2598915863" sldId="432"/>
            <ac:spMk id="11" creationId="{EAF685C0-B37D-4388-DD5C-9C5224494A1F}"/>
          </ac:spMkLst>
        </pc:spChg>
      </pc:sldChg>
      <pc:sldChg chg="modSp">
        <pc:chgData name="Marie Fleck" userId="S::mfleck_consultant@strasbourg.esf.org::95336f8d-0c3a-4573-ac15-291fa2fda927" providerId="AD" clId="Web-{04BCCAD3-A9F5-4580-8E8E-1E91FE6922B0}" dt="2023-05-10T13:35:34.968" v="12" actId="20577"/>
        <pc:sldMkLst>
          <pc:docMk/>
          <pc:sldMk cId="2890837855" sldId="439"/>
        </pc:sldMkLst>
        <pc:spChg chg="mod">
          <ac:chgData name="Marie Fleck" userId="S::mfleck_consultant@strasbourg.esf.org::95336f8d-0c3a-4573-ac15-291fa2fda927" providerId="AD" clId="Web-{04BCCAD3-A9F5-4580-8E8E-1E91FE6922B0}" dt="2023-05-10T13:35:34.968" v="12" actId="20577"/>
          <ac:spMkLst>
            <pc:docMk/>
            <pc:sldMk cId="2890837855" sldId="439"/>
            <ac:spMk id="4" creationId="{66B37B2C-3BE1-2FC4-E5E9-DD018BECE927}"/>
          </ac:spMkLst>
        </pc:spChg>
      </pc:sldChg>
    </pc:docChg>
  </pc:docChgLst>
  <pc:docChgLst>
    <pc:chgData name="Ines AZAIEZ (Consultant)" userId="S::iazaiez_consultant@esf.org::34e62c10-07b7-4dd4-820a-b4488140aae8" providerId="AD" clId="Web-{DCB4AC40-8BC6-FC7E-857F-E950A3C65FAC}"/>
    <pc:docChg chg="addSld delSld modSld">
      <pc:chgData name="Ines AZAIEZ (Consultant)" userId="S::iazaiez_consultant@esf.org::34e62c10-07b7-4dd4-820a-b4488140aae8" providerId="AD" clId="Web-{DCB4AC40-8BC6-FC7E-857F-E950A3C65FAC}" dt="2023-03-02T09:50:18.072" v="32"/>
      <pc:docMkLst>
        <pc:docMk/>
      </pc:docMkLst>
      <pc:sldChg chg="del">
        <pc:chgData name="Ines AZAIEZ (Consultant)" userId="S::iazaiez_consultant@esf.org::34e62c10-07b7-4dd4-820a-b4488140aae8" providerId="AD" clId="Web-{DCB4AC40-8BC6-FC7E-857F-E950A3C65FAC}" dt="2023-03-02T09:45:35.955" v="26"/>
        <pc:sldMkLst>
          <pc:docMk/>
          <pc:sldMk cId="717435948" sldId="383"/>
        </pc:sldMkLst>
      </pc:sldChg>
      <pc:sldChg chg="del">
        <pc:chgData name="Ines AZAIEZ (Consultant)" userId="S::iazaiez_consultant@esf.org::34e62c10-07b7-4dd4-820a-b4488140aae8" providerId="AD" clId="Web-{DCB4AC40-8BC6-FC7E-857F-E950A3C65FAC}" dt="2023-03-02T09:50:18.072" v="32"/>
        <pc:sldMkLst>
          <pc:docMk/>
          <pc:sldMk cId="4270104632" sldId="390"/>
        </pc:sldMkLst>
      </pc:sldChg>
      <pc:sldChg chg="del">
        <pc:chgData name="Ines AZAIEZ (Consultant)" userId="S::iazaiez_consultant@esf.org::34e62c10-07b7-4dd4-820a-b4488140aae8" providerId="AD" clId="Web-{DCB4AC40-8BC6-FC7E-857F-E950A3C65FAC}" dt="2023-03-02T09:45:54.658" v="28"/>
        <pc:sldMkLst>
          <pc:docMk/>
          <pc:sldMk cId="2290656502" sldId="395"/>
        </pc:sldMkLst>
      </pc:sldChg>
      <pc:sldChg chg="modSp del">
        <pc:chgData name="Ines AZAIEZ (Consultant)" userId="S::iazaiez_consultant@esf.org::34e62c10-07b7-4dd4-820a-b4488140aae8" providerId="AD" clId="Web-{DCB4AC40-8BC6-FC7E-857F-E950A3C65FAC}" dt="2023-03-02T09:45:01.625" v="25"/>
        <pc:sldMkLst>
          <pc:docMk/>
          <pc:sldMk cId="207636517" sldId="415"/>
        </pc:sldMkLst>
        <pc:spChg chg="mod">
          <ac:chgData name="Ines AZAIEZ (Consultant)" userId="S::iazaiez_consultant@esf.org::34e62c10-07b7-4dd4-820a-b4488140aae8" providerId="AD" clId="Web-{DCB4AC40-8BC6-FC7E-857F-E950A3C65FAC}" dt="2023-03-02T09:43:30.263" v="23" actId="14100"/>
          <ac:spMkLst>
            <pc:docMk/>
            <pc:sldMk cId="207636517" sldId="415"/>
            <ac:spMk id="4" creationId="{F6C50BCC-5BE6-F2CF-B1EA-61C4A3F0F6DD}"/>
          </ac:spMkLst>
        </pc:spChg>
      </pc:sldChg>
      <pc:sldChg chg="add del">
        <pc:chgData name="Ines AZAIEZ (Consultant)" userId="S::iazaiez_consultant@esf.org::34e62c10-07b7-4dd4-820a-b4488140aae8" providerId="AD" clId="Web-{DCB4AC40-8BC6-FC7E-857F-E950A3C65FAC}" dt="2023-03-02T09:48:59.460" v="31"/>
        <pc:sldMkLst>
          <pc:docMk/>
          <pc:sldMk cId="1995330682" sldId="417"/>
        </pc:sldMkLst>
      </pc:sldChg>
      <pc:sldChg chg="addSp delSp modSp del">
        <pc:chgData name="Ines AZAIEZ (Consultant)" userId="S::iazaiez_consultant@esf.org::34e62c10-07b7-4dd4-820a-b4488140aae8" providerId="AD" clId="Web-{DCB4AC40-8BC6-FC7E-857F-E950A3C65FAC}" dt="2023-03-02T09:44:54.235" v="24"/>
        <pc:sldMkLst>
          <pc:docMk/>
          <pc:sldMk cId="2423854957" sldId="418"/>
        </pc:sldMkLst>
        <pc:spChg chg="mod">
          <ac:chgData name="Ines AZAIEZ (Consultant)" userId="S::iazaiez_consultant@esf.org::34e62c10-07b7-4dd4-820a-b4488140aae8" providerId="AD" clId="Web-{DCB4AC40-8BC6-FC7E-857F-E950A3C65FAC}" dt="2023-03-02T09:42:30.637" v="10" actId="1076"/>
          <ac:spMkLst>
            <pc:docMk/>
            <pc:sldMk cId="2423854957" sldId="418"/>
            <ac:spMk id="4" creationId="{E6C78879-5772-6FAC-C79E-2A75CD692297}"/>
          </ac:spMkLst>
        </pc:spChg>
        <pc:spChg chg="add del mod">
          <ac:chgData name="Ines AZAIEZ (Consultant)" userId="S::iazaiez_consultant@esf.org::34e62c10-07b7-4dd4-820a-b4488140aae8" providerId="AD" clId="Web-{DCB4AC40-8BC6-FC7E-857F-E950A3C65FAC}" dt="2023-03-02T09:43:21.169" v="21"/>
          <ac:spMkLst>
            <pc:docMk/>
            <pc:sldMk cId="2423854957" sldId="418"/>
            <ac:spMk id="5" creationId="{9E1D9914-6723-61F3-29B4-362B8FD19449}"/>
          </ac:spMkLst>
        </pc:spChg>
      </pc:sldChg>
      <pc:sldChg chg="del">
        <pc:chgData name="Ines AZAIEZ (Consultant)" userId="S::iazaiez_consultant@esf.org::34e62c10-07b7-4dd4-820a-b4488140aae8" providerId="AD" clId="Web-{DCB4AC40-8BC6-FC7E-857F-E950A3C65FAC}" dt="2023-03-02T09:46:36.237" v="29"/>
        <pc:sldMkLst>
          <pc:docMk/>
          <pc:sldMk cId="1516839095" sldId="436"/>
        </pc:sldMkLst>
      </pc:sldChg>
      <pc:sldChg chg="del">
        <pc:chgData name="Ines AZAIEZ (Consultant)" userId="S::iazaiez_consultant@esf.org::34e62c10-07b7-4dd4-820a-b4488140aae8" providerId="AD" clId="Web-{DCB4AC40-8BC6-FC7E-857F-E950A3C65FAC}" dt="2023-03-02T09:45:43.580" v="27"/>
        <pc:sldMkLst>
          <pc:docMk/>
          <pc:sldMk cId="3939198708" sldId="438"/>
        </pc:sldMkLst>
      </pc:sldChg>
    </pc:docChg>
  </pc:docChgLst>
  <pc:docChgLst>
    <pc:chgData name="Marie Escalier" userId="S::mescalier@esf.org::6565e07a-64b3-4785-8f85-ac131f67b38c" providerId="AD" clId="Web-{9F8F7DFD-861C-2632-028C-CBB3891006ED}"/>
    <pc:docChg chg="modSld">
      <pc:chgData name="Marie Escalier" userId="S::mescalier@esf.org::6565e07a-64b3-4785-8f85-ac131f67b38c" providerId="AD" clId="Web-{9F8F7DFD-861C-2632-028C-CBB3891006ED}" dt="2024-06-18T13:09:09.444" v="7" actId="20577"/>
      <pc:docMkLst>
        <pc:docMk/>
      </pc:docMkLst>
      <pc:sldChg chg="modSp">
        <pc:chgData name="Marie Escalier" userId="S::mescalier@esf.org::6565e07a-64b3-4785-8f85-ac131f67b38c" providerId="AD" clId="Web-{9F8F7DFD-861C-2632-028C-CBB3891006ED}" dt="2024-06-18T13:09:09.444" v="7" actId="20577"/>
        <pc:sldMkLst>
          <pc:docMk/>
          <pc:sldMk cId="2598915863" sldId="432"/>
        </pc:sldMkLst>
        <pc:spChg chg="mod">
          <ac:chgData name="Marie Escalier" userId="S::mescalier@esf.org::6565e07a-64b3-4785-8f85-ac131f67b38c" providerId="AD" clId="Web-{9F8F7DFD-861C-2632-028C-CBB3891006ED}" dt="2024-06-18T13:09:09.444" v="7" actId="20577"/>
          <ac:spMkLst>
            <pc:docMk/>
            <pc:sldMk cId="2598915863" sldId="432"/>
            <ac:spMk id="9" creationId="{11BF63B8-4F89-2334-C162-7467D1924BA6}"/>
          </ac:spMkLst>
        </pc:spChg>
      </pc:sldChg>
      <pc:sldChg chg="modSp">
        <pc:chgData name="Marie Escalier" userId="S::mescalier@esf.org::6565e07a-64b3-4785-8f85-ac131f67b38c" providerId="AD" clId="Web-{9F8F7DFD-861C-2632-028C-CBB3891006ED}" dt="2024-06-18T13:08:45.474" v="0"/>
        <pc:sldMkLst>
          <pc:docMk/>
          <pc:sldMk cId="352595140" sldId="437"/>
        </pc:sldMkLst>
        <pc:spChg chg="mod">
          <ac:chgData name="Marie Escalier" userId="S::mescalier@esf.org::6565e07a-64b3-4785-8f85-ac131f67b38c" providerId="AD" clId="Web-{9F8F7DFD-861C-2632-028C-CBB3891006ED}" dt="2024-06-18T13:08:45.474" v="0"/>
          <ac:spMkLst>
            <pc:docMk/>
            <pc:sldMk cId="352595140" sldId="437"/>
            <ac:spMk id="3" creationId="{F0CC8D85-7A21-375C-9D23-1C5C7AA7373E}"/>
          </ac:spMkLst>
        </pc:spChg>
      </pc:sldChg>
    </pc:docChg>
  </pc:docChgLst>
  <pc:docChgLst>
    <pc:chgData name="Narmin Muradova" userId="519010be-d684-4c69-8516-fa18b61e9c71" providerId="ADAL" clId="{24F56501-CE9A-496E-BF98-439D40A237D6}"/>
    <pc:docChg chg="modSld">
      <pc:chgData name="Narmin Muradova" userId="519010be-d684-4c69-8516-fa18b61e9c71" providerId="ADAL" clId="{24F56501-CE9A-496E-BF98-439D40A237D6}" dt="2024-03-14T15:11:03.511" v="47" actId="20577"/>
      <pc:docMkLst>
        <pc:docMk/>
      </pc:docMkLst>
      <pc:sldChg chg="modSp mod">
        <pc:chgData name="Narmin Muradova" userId="519010be-d684-4c69-8516-fa18b61e9c71" providerId="ADAL" clId="{24F56501-CE9A-496E-BF98-439D40A237D6}" dt="2024-03-14T15:10:47.870" v="31" actId="20577"/>
        <pc:sldMkLst>
          <pc:docMk/>
          <pc:sldMk cId="2766878474" sldId="385"/>
        </pc:sldMkLst>
        <pc:spChg chg="mod">
          <ac:chgData name="Narmin Muradova" userId="519010be-d684-4c69-8516-fa18b61e9c71" providerId="ADAL" clId="{24F56501-CE9A-496E-BF98-439D40A237D6}" dt="2024-03-14T15:10:47.870" v="31" actId="20577"/>
          <ac:spMkLst>
            <pc:docMk/>
            <pc:sldMk cId="2766878474" sldId="385"/>
            <ac:spMk id="4" creationId="{66B37B2C-3BE1-2FC4-E5E9-DD018BECE927}"/>
          </ac:spMkLst>
        </pc:spChg>
      </pc:sldChg>
      <pc:sldChg chg="modSp mod">
        <pc:chgData name="Narmin Muradova" userId="519010be-d684-4c69-8516-fa18b61e9c71" providerId="ADAL" clId="{24F56501-CE9A-496E-BF98-439D40A237D6}" dt="2024-03-14T15:11:03.511" v="47" actId="20577"/>
        <pc:sldMkLst>
          <pc:docMk/>
          <pc:sldMk cId="2598915863" sldId="432"/>
        </pc:sldMkLst>
        <pc:spChg chg="mod">
          <ac:chgData name="Narmin Muradova" userId="519010be-d684-4c69-8516-fa18b61e9c71" providerId="ADAL" clId="{24F56501-CE9A-496E-BF98-439D40A237D6}" dt="2024-03-14T15:11:03.511" v="47" actId="20577"/>
          <ac:spMkLst>
            <pc:docMk/>
            <pc:sldMk cId="2598915863" sldId="432"/>
            <ac:spMk id="11" creationId="{EAF685C0-B37D-4388-DD5C-9C5224494A1F}"/>
          </ac:spMkLst>
        </pc:spChg>
      </pc:sldChg>
      <pc:sldChg chg="modSp mod">
        <pc:chgData name="Narmin Muradova" userId="519010be-d684-4c69-8516-fa18b61e9c71" providerId="ADAL" clId="{24F56501-CE9A-496E-BF98-439D40A237D6}" dt="2024-03-14T15:10:23.791" v="13" actId="20577"/>
        <pc:sldMkLst>
          <pc:docMk/>
          <pc:sldMk cId="2890837855" sldId="439"/>
        </pc:sldMkLst>
        <pc:spChg chg="mod">
          <ac:chgData name="Narmin Muradova" userId="519010be-d684-4c69-8516-fa18b61e9c71" providerId="ADAL" clId="{24F56501-CE9A-496E-BF98-439D40A237D6}" dt="2024-03-14T15:10:23.791" v="13" actId="20577"/>
          <ac:spMkLst>
            <pc:docMk/>
            <pc:sldMk cId="2890837855" sldId="439"/>
            <ac:spMk id="4" creationId="{66B37B2C-3BE1-2FC4-E5E9-DD018BECE927}"/>
          </ac:spMkLst>
        </pc:spChg>
      </pc:sldChg>
    </pc:docChg>
  </pc:docChgLst>
  <pc:docChgLst>
    <pc:chgData name="Toma Susi" userId="S::toma.susi_univie.ac.at#ext#@europeansf.onmicrosoft.com::209b4786-4c0c-4e0c-a567-64a69400dc1f" providerId="AD" clId="Web-{160CA7D6-7957-42AB-ACA7-70E5E0B75BEF}"/>
    <pc:docChg chg="modSld">
      <pc:chgData name="Toma Susi" userId="S::toma.susi_univie.ac.at#ext#@europeansf.onmicrosoft.com::209b4786-4c0c-4e0c-a567-64a69400dc1f" providerId="AD" clId="Web-{160CA7D6-7957-42AB-ACA7-70E5E0B75BEF}" dt="2023-03-06T17:03:40.019" v="86" actId="20577"/>
      <pc:docMkLst>
        <pc:docMk/>
      </pc:docMkLst>
      <pc:sldChg chg="modSp">
        <pc:chgData name="Toma Susi" userId="S::toma.susi_univie.ac.at#ext#@europeansf.onmicrosoft.com::209b4786-4c0c-4e0c-a567-64a69400dc1f" providerId="AD" clId="Web-{160CA7D6-7957-42AB-ACA7-70E5E0B75BEF}" dt="2023-03-06T17:02:13.252" v="65" actId="14100"/>
        <pc:sldMkLst>
          <pc:docMk/>
          <pc:sldMk cId="2766878474" sldId="385"/>
        </pc:sldMkLst>
        <pc:spChg chg="mod">
          <ac:chgData name="Toma Susi" userId="S::toma.susi_univie.ac.at#ext#@europeansf.onmicrosoft.com::209b4786-4c0c-4e0c-a567-64a69400dc1f" providerId="AD" clId="Web-{160CA7D6-7957-42AB-ACA7-70E5E0B75BEF}" dt="2023-03-06T17:02:13.252" v="65" actId="14100"/>
          <ac:spMkLst>
            <pc:docMk/>
            <pc:sldMk cId="2766878474" sldId="385"/>
            <ac:spMk id="3" creationId="{F0CC8D85-7A21-375C-9D23-1C5C7AA7373E}"/>
          </ac:spMkLst>
        </pc:spChg>
      </pc:sldChg>
      <pc:sldChg chg="modSp">
        <pc:chgData name="Toma Susi" userId="S::toma.susi_univie.ac.at#ext#@europeansf.onmicrosoft.com::209b4786-4c0c-4e0c-a567-64a69400dc1f" providerId="AD" clId="Web-{160CA7D6-7957-42AB-ACA7-70E5E0B75BEF}" dt="2023-03-06T17:01:56.189" v="64" actId="20577"/>
        <pc:sldMkLst>
          <pc:docMk/>
          <pc:sldMk cId="1995330682" sldId="417"/>
        </pc:sldMkLst>
        <pc:spChg chg="mod">
          <ac:chgData name="Toma Susi" userId="S::toma.susi_univie.ac.at#ext#@europeansf.onmicrosoft.com::209b4786-4c0c-4e0c-a567-64a69400dc1f" providerId="AD" clId="Web-{160CA7D6-7957-42AB-ACA7-70E5E0B75BEF}" dt="2023-03-06T17:01:56.189" v="64" actId="20577"/>
          <ac:spMkLst>
            <pc:docMk/>
            <pc:sldMk cId="1995330682" sldId="417"/>
            <ac:spMk id="3" creationId="{AE09F1B6-1883-A6F4-B1F1-B40FE626932A}"/>
          </ac:spMkLst>
        </pc:spChg>
      </pc:sldChg>
      <pc:sldChg chg="modSp">
        <pc:chgData name="Toma Susi" userId="S::toma.susi_univie.ac.at#ext#@europeansf.onmicrosoft.com::209b4786-4c0c-4e0c-a567-64a69400dc1f" providerId="AD" clId="Web-{160CA7D6-7957-42AB-ACA7-70E5E0B75BEF}" dt="2023-03-06T17:00:54.610" v="47" actId="20577"/>
        <pc:sldMkLst>
          <pc:docMk/>
          <pc:sldMk cId="2598915863" sldId="432"/>
        </pc:sldMkLst>
        <pc:spChg chg="mod">
          <ac:chgData name="Toma Susi" userId="S::toma.susi_univie.ac.at#ext#@europeansf.onmicrosoft.com::209b4786-4c0c-4e0c-a567-64a69400dc1f" providerId="AD" clId="Web-{160CA7D6-7957-42AB-ACA7-70E5E0B75BEF}" dt="2023-03-06T17:00:48.766" v="44" actId="14100"/>
          <ac:spMkLst>
            <pc:docMk/>
            <pc:sldMk cId="2598915863" sldId="432"/>
            <ac:spMk id="10" creationId="{FC8625CF-7A62-A8A2-69E0-76C5F4CF85B4}"/>
          </ac:spMkLst>
        </pc:spChg>
        <pc:spChg chg="mod">
          <ac:chgData name="Toma Susi" userId="S::toma.susi_univie.ac.at#ext#@europeansf.onmicrosoft.com::209b4786-4c0c-4e0c-a567-64a69400dc1f" providerId="AD" clId="Web-{160CA7D6-7957-42AB-ACA7-70E5E0B75BEF}" dt="2023-03-06T17:00:54.610" v="47" actId="20577"/>
          <ac:spMkLst>
            <pc:docMk/>
            <pc:sldMk cId="2598915863" sldId="432"/>
            <ac:spMk id="11" creationId="{EAF685C0-B37D-4388-DD5C-9C5224494A1F}"/>
          </ac:spMkLst>
        </pc:spChg>
      </pc:sldChg>
      <pc:sldChg chg="modSp">
        <pc:chgData name="Toma Susi" userId="S::toma.susi_univie.ac.at#ext#@europeansf.onmicrosoft.com::209b4786-4c0c-4e0c-a567-64a69400dc1f" providerId="AD" clId="Web-{160CA7D6-7957-42AB-ACA7-70E5E0B75BEF}" dt="2023-03-06T17:03:40.019" v="86" actId="20577"/>
        <pc:sldMkLst>
          <pc:docMk/>
          <pc:sldMk cId="352595140" sldId="437"/>
        </pc:sldMkLst>
        <pc:spChg chg="mod">
          <ac:chgData name="Toma Susi" userId="S::toma.susi_univie.ac.at#ext#@europeansf.onmicrosoft.com::209b4786-4c0c-4e0c-a567-64a69400dc1f" providerId="AD" clId="Web-{160CA7D6-7957-42AB-ACA7-70E5E0B75BEF}" dt="2023-03-06T17:03:40.019" v="86" actId="20577"/>
          <ac:spMkLst>
            <pc:docMk/>
            <pc:sldMk cId="352595140" sldId="437"/>
            <ac:spMk id="3" creationId="{F0CC8D85-7A21-375C-9D23-1C5C7AA7373E}"/>
          </ac:spMkLst>
        </pc:spChg>
      </pc:sldChg>
      <pc:sldChg chg="modSp">
        <pc:chgData name="Toma Susi" userId="S::toma.susi_univie.ac.at#ext#@europeansf.onmicrosoft.com::209b4786-4c0c-4e0c-a567-64a69400dc1f" providerId="AD" clId="Web-{160CA7D6-7957-42AB-ACA7-70E5E0B75BEF}" dt="2023-03-06T17:00:00.375" v="14" actId="20577"/>
        <pc:sldMkLst>
          <pc:docMk/>
          <pc:sldMk cId="2890837855" sldId="439"/>
        </pc:sldMkLst>
        <pc:spChg chg="mod">
          <ac:chgData name="Toma Susi" userId="S::toma.susi_univie.ac.at#ext#@europeansf.onmicrosoft.com::209b4786-4c0c-4e0c-a567-64a69400dc1f" providerId="AD" clId="Web-{160CA7D6-7957-42AB-ACA7-70E5E0B75BEF}" dt="2023-03-06T17:00:00.375" v="14" actId="20577"/>
          <ac:spMkLst>
            <pc:docMk/>
            <pc:sldMk cId="2890837855" sldId="439"/>
            <ac:spMk id="2" creationId="{4D386337-553D-E46D-1F1D-C43F090D14E1}"/>
          </ac:spMkLst>
        </pc:spChg>
        <pc:spChg chg="mod">
          <ac:chgData name="Toma Susi" userId="S::toma.susi_univie.ac.at#ext#@europeansf.onmicrosoft.com::209b4786-4c0c-4e0c-a567-64a69400dc1f" providerId="AD" clId="Web-{160CA7D6-7957-42AB-ACA7-70E5E0B75BEF}" dt="2023-03-06T16:59:33.468" v="12" actId="20577"/>
          <ac:spMkLst>
            <pc:docMk/>
            <pc:sldMk cId="2890837855" sldId="439"/>
            <ac:spMk id="3" creationId="{F0CC8D85-7A21-375C-9D23-1C5C7AA7373E}"/>
          </ac:spMkLst>
        </pc:spChg>
      </pc:sldChg>
    </pc:docChg>
  </pc:docChgLst>
  <pc:docChgLst>
    <pc:chgData name="Marie Fleck" userId="S::mfleck_consultant@strasbourg.esf.org::95336f8d-0c3a-4573-ac15-291fa2fda927" providerId="AD" clId="Web-{31AFB2B1-E50E-4559-9228-AE60ED14674B}"/>
    <pc:docChg chg="modSld">
      <pc:chgData name="Marie Fleck" userId="S::mfleck_consultant@strasbourg.esf.org::95336f8d-0c3a-4573-ac15-291fa2fda927" providerId="AD" clId="Web-{31AFB2B1-E50E-4559-9228-AE60ED14674B}" dt="2023-04-25T15:54:33.153" v="29" actId="20577"/>
      <pc:docMkLst>
        <pc:docMk/>
      </pc:docMkLst>
      <pc:sldChg chg="modSp">
        <pc:chgData name="Marie Fleck" userId="S::mfleck_consultant@strasbourg.esf.org::95336f8d-0c3a-4573-ac15-291fa2fda927" providerId="AD" clId="Web-{31AFB2B1-E50E-4559-9228-AE60ED14674B}" dt="2023-04-25T15:54:06.262" v="17" actId="20577"/>
        <pc:sldMkLst>
          <pc:docMk/>
          <pc:sldMk cId="2766878474" sldId="385"/>
        </pc:sldMkLst>
        <pc:spChg chg="mod">
          <ac:chgData name="Marie Fleck" userId="S::mfleck_consultant@strasbourg.esf.org::95336f8d-0c3a-4573-ac15-291fa2fda927" providerId="AD" clId="Web-{31AFB2B1-E50E-4559-9228-AE60ED14674B}" dt="2023-04-25T15:54:06.262" v="17" actId="20577"/>
          <ac:spMkLst>
            <pc:docMk/>
            <pc:sldMk cId="2766878474" sldId="385"/>
            <ac:spMk id="4" creationId="{66B37B2C-3BE1-2FC4-E5E9-DD018BECE927}"/>
          </ac:spMkLst>
        </pc:spChg>
      </pc:sldChg>
      <pc:sldChg chg="modSp">
        <pc:chgData name="Marie Fleck" userId="S::mfleck_consultant@strasbourg.esf.org::95336f8d-0c3a-4573-ac15-291fa2fda927" providerId="AD" clId="Web-{31AFB2B1-E50E-4559-9228-AE60ED14674B}" dt="2023-04-25T15:54:33.153" v="29" actId="20577"/>
        <pc:sldMkLst>
          <pc:docMk/>
          <pc:sldMk cId="2598915863" sldId="432"/>
        </pc:sldMkLst>
        <pc:spChg chg="mod">
          <ac:chgData name="Marie Fleck" userId="S::mfleck_consultant@strasbourg.esf.org::95336f8d-0c3a-4573-ac15-291fa2fda927" providerId="AD" clId="Web-{31AFB2B1-E50E-4559-9228-AE60ED14674B}" dt="2023-04-25T15:54:33.153" v="29" actId="20577"/>
          <ac:spMkLst>
            <pc:docMk/>
            <pc:sldMk cId="2598915863" sldId="432"/>
            <ac:spMk id="11" creationId="{EAF685C0-B37D-4388-DD5C-9C5224494A1F}"/>
          </ac:spMkLst>
        </pc:spChg>
      </pc:sldChg>
      <pc:sldChg chg="modSp">
        <pc:chgData name="Marie Fleck" userId="S::mfleck_consultant@strasbourg.esf.org::95336f8d-0c3a-4573-ac15-291fa2fda927" providerId="AD" clId="Web-{31AFB2B1-E50E-4559-9228-AE60ED14674B}" dt="2023-04-25T15:53:22.167" v="6" actId="20577"/>
        <pc:sldMkLst>
          <pc:docMk/>
          <pc:sldMk cId="2890837855" sldId="439"/>
        </pc:sldMkLst>
        <pc:spChg chg="mod">
          <ac:chgData name="Marie Fleck" userId="S::mfleck_consultant@strasbourg.esf.org::95336f8d-0c3a-4573-ac15-291fa2fda927" providerId="AD" clId="Web-{31AFB2B1-E50E-4559-9228-AE60ED14674B}" dt="2023-04-25T15:53:22.167" v="6" actId="20577"/>
          <ac:spMkLst>
            <pc:docMk/>
            <pc:sldMk cId="2890837855" sldId="439"/>
            <ac:spMk id="4" creationId="{66B37B2C-3BE1-2FC4-E5E9-DD018BECE927}"/>
          </ac:spMkLst>
        </pc:spChg>
      </pc:sldChg>
    </pc:docChg>
  </pc:docChgLst>
  <pc:docChgLst>
    <pc:chgData name="Marie Fleck" userId="S::mfleck_consultant@strasbourg.esf.org::95336f8d-0c3a-4573-ac15-291fa2fda927" providerId="AD" clId="Web-{F02EA940-3EC8-4A8E-B61B-73CDBD47AAEE}"/>
    <pc:docChg chg="modSld">
      <pc:chgData name="Marie Fleck" userId="S::mfleck_consultant@strasbourg.esf.org::95336f8d-0c3a-4573-ac15-291fa2fda927" providerId="AD" clId="Web-{F02EA940-3EC8-4A8E-B61B-73CDBD47AAEE}" dt="2023-05-28T14:11:23.582" v="18" actId="20577"/>
      <pc:docMkLst>
        <pc:docMk/>
      </pc:docMkLst>
      <pc:sldChg chg="modSp">
        <pc:chgData name="Marie Fleck" userId="S::mfleck_consultant@strasbourg.esf.org::95336f8d-0c3a-4573-ac15-291fa2fda927" providerId="AD" clId="Web-{F02EA940-3EC8-4A8E-B61B-73CDBD47AAEE}" dt="2023-05-28T14:11:23.582" v="18" actId="20577"/>
        <pc:sldMkLst>
          <pc:docMk/>
          <pc:sldMk cId="2766878474" sldId="385"/>
        </pc:sldMkLst>
        <pc:spChg chg="mod">
          <ac:chgData name="Marie Fleck" userId="S::mfleck_consultant@strasbourg.esf.org::95336f8d-0c3a-4573-ac15-291fa2fda927" providerId="AD" clId="Web-{F02EA940-3EC8-4A8E-B61B-73CDBD47AAEE}" dt="2023-05-28T14:11:23.582" v="18" actId="20577"/>
          <ac:spMkLst>
            <pc:docMk/>
            <pc:sldMk cId="2766878474" sldId="385"/>
            <ac:spMk id="4" creationId="{66B37B2C-3BE1-2FC4-E5E9-DD018BECE927}"/>
          </ac:spMkLst>
        </pc:spChg>
      </pc:sldChg>
      <pc:sldChg chg="modSp">
        <pc:chgData name="Marie Fleck" userId="S::mfleck_consultant@strasbourg.esf.org::95336f8d-0c3a-4573-ac15-291fa2fda927" providerId="AD" clId="Web-{F02EA940-3EC8-4A8E-B61B-73CDBD47AAEE}" dt="2023-05-28T14:11:05.112" v="14" actId="20577"/>
        <pc:sldMkLst>
          <pc:docMk/>
          <pc:sldMk cId="2598915863" sldId="432"/>
        </pc:sldMkLst>
        <pc:spChg chg="mod">
          <ac:chgData name="Marie Fleck" userId="S::mfleck_consultant@strasbourg.esf.org::95336f8d-0c3a-4573-ac15-291fa2fda927" providerId="AD" clId="Web-{F02EA940-3EC8-4A8E-B61B-73CDBD47AAEE}" dt="2023-05-28T14:11:05.112" v="14" actId="20577"/>
          <ac:spMkLst>
            <pc:docMk/>
            <pc:sldMk cId="2598915863" sldId="432"/>
            <ac:spMk id="11" creationId="{EAF685C0-B37D-4388-DD5C-9C5224494A1F}"/>
          </ac:spMkLst>
        </pc:spChg>
      </pc:sldChg>
      <pc:sldChg chg="modSp">
        <pc:chgData name="Marie Fleck" userId="S::mfleck_consultant@strasbourg.esf.org::95336f8d-0c3a-4573-ac15-291fa2fda927" providerId="AD" clId="Web-{F02EA940-3EC8-4A8E-B61B-73CDBD47AAEE}" dt="2023-05-28T14:10:32.799" v="6" actId="20577"/>
        <pc:sldMkLst>
          <pc:docMk/>
          <pc:sldMk cId="2890837855" sldId="439"/>
        </pc:sldMkLst>
        <pc:spChg chg="mod">
          <ac:chgData name="Marie Fleck" userId="S::mfleck_consultant@strasbourg.esf.org::95336f8d-0c3a-4573-ac15-291fa2fda927" providerId="AD" clId="Web-{F02EA940-3EC8-4A8E-B61B-73CDBD47AAEE}" dt="2023-05-28T14:10:32.799" v="6" actId="20577"/>
          <ac:spMkLst>
            <pc:docMk/>
            <pc:sldMk cId="2890837855" sldId="439"/>
            <ac:spMk id="4" creationId="{66B37B2C-3BE1-2FC4-E5E9-DD018BECE927}"/>
          </ac:spMkLst>
        </pc:spChg>
      </pc:sldChg>
    </pc:docChg>
  </pc:docChgLst>
</pc:chgInfo>
</file>

<file path=ppt/comments/modernComment_19C_E1528231.xml><?xml version="1.0" encoding="utf-8"?>
<p188:cmLst xmlns:a="http://schemas.openxmlformats.org/drawingml/2006/main" xmlns:r="http://schemas.openxmlformats.org/officeDocument/2006/relationships" xmlns:p188="http://schemas.microsoft.com/office/powerpoint/2018/8/main">
  <p188:cm id="{1F0991F1-BA99-428A-94C3-4DC19B094EA8}" authorId="{9F5DF88B-711E-2408-D6F8-5306E135DEF7}" status="resolved" created="2023-02-03T10:20:42.383" complete="100000">
    <pc:sldMkLst xmlns:pc="http://schemas.microsoft.com/office/powerpoint/2013/main/command">
      <pc:docMk/>
      <pc:sldMk cId="3780280881" sldId="412"/>
    </pc:sldMkLst>
    <p188:replyLst>
      <p188:reply id="{8BB299BF-15E7-451C-A757-83A141287118}" authorId="{27CD217A-9BFC-839A-A08B-CE9918F6063A}" created="2023-02-03T10:23:30.207">
        <p188:txBody>
          <a:bodyPr/>
          <a:lstStyle/>
          <a:p>
            <a:r>
              <a:rPr lang="en-US"/>
              <a:t>...on the next slide :)</a:t>
            </a:r>
          </a:p>
        </p188:txBody>
      </p188:reply>
    </p188:replyLst>
    <p188:txBody>
      <a:bodyPr/>
      <a:lstStyle/>
      <a:p>
        <a:r>
          <a:rPr lang="en-GB"/>
          <a:t>Add summary/overview</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Open Sans" panose="020B0606030504020204" pitchFamily="34" charset="0"/>
              </a:defRPr>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Open Sans" panose="020B0606030504020204" pitchFamily="34" charset="0"/>
              </a:defRPr>
            </a:lvl1pPr>
          </a:lstStyle>
          <a:p>
            <a:fld id="{20AEDC1F-510B-D84E-928A-FFB45F201CDA}" type="datetimeFigureOut">
              <a:rPr lang="fr-FR" smtClean="0"/>
              <a:pPr/>
              <a:t>19/11/2024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Open Sans" panose="020B0606030504020204" pitchFamily="34" charset="0"/>
              </a:defRPr>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Open Sans" panose="020B0606030504020204" pitchFamily="34" charset="0"/>
              </a:defRPr>
            </a:lvl1pPr>
          </a:lstStyle>
          <a:p>
            <a:fld id="{C28B282D-6A28-7543-8E51-44397E7AE0C6}" type="slidenum">
              <a:rPr lang="fr-FR" smtClean="0"/>
              <a:pPr/>
              <a:t>‹#›</a:t>
            </a:fld>
            <a:endParaRPr lang="fr-FR"/>
          </a:p>
        </p:txBody>
      </p:sp>
    </p:spTree>
    <p:extLst>
      <p:ext uri="{BB962C8B-B14F-4D97-AF65-F5344CB8AC3E}">
        <p14:creationId xmlns:p14="http://schemas.microsoft.com/office/powerpoint/2010/main" val="1786185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Open Sans" panose="020B0606030504020204" pitchFamily="34" charset="0"/>
        <a:ea typeface="+mn-ea"/>
        <a:cs typeface="+mn-cs"/>
      </a:defRPr>
    </a:lvl1pPr>
    <a:lvl2pPr marL="457200" algn="l" defTabSz="914400" rtl="0" eaLnBrk="1" latinLnBrk="0" hangingPunct="1">
      <a:defRPr sz="1200" b="0" i="0" kern="1200">
        <a:solidFill>
          <a:schemeClr val="tx1"/>
        </a:solidFill>
        <a:latin typeface="Open Sans" panose="020B0606030504020204" pitchFamily="34" charset="0"/>
        <a:ea typeface="+mn-ea"/>
        <a:cs typeface="+mn-cs"/>
      </a:defRPr>
    </a:lvl2pPr>
    <a:lvl3pPr marL="914400" algn="l" defTabSz="914400" rtl="0" eaLnBrk="1" latinLnBrk="0" hangingPunct="1">
      <a:defRPr sz="1200" b="0" i="0" kern="1200">
        <a:solidFill>
          <a:schemeClr val="tx1"/>
        </a:solidFill>
        <a:latin typeface="Open Sans" panose="020B0606030504020204" pitchFamily="34" charset="0"/>
        <a:ea typeface="+mn-ea"/>
        <a:cs typeface="+mn-cs"/>
      </a:defRPr>
    </a:lvl3pPr>
    <a:lvl4pPr marL="1371600" algn="l" defTabSz="914400" rtl="0" eaLnBrk="1" latinLnBrk="0" hangingPunct="1">
      <a:defRPr sz="1200" b="0" i="0" kern="1200">
        <a:solidFill>
          <a:schemeClr val="tx1"/>
        </a:solidFill>
        <a:latin typeface="Open Sans" panose="020B0606030504020204" pitchFamily="34" charset="0"/>
        <a:ea typeface="+mn-ea"/>
        <a:cs typeface="+mn-cs"/>
      </a:defRPr>
    </a:lvl4pPr>
    <a:lvl5pPr marL="1828800" algn="l" defTabSz="914400" rtl="0" eaLnBrk="1" latinLnBrk="0" hangingPunct="1">
      <a:defRPr sz="1200" b="0" i="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538135"/>
                </a:solidFill>
                <a:effectLst/>
                <a:latin typeface="Arial" panose="020B0604020202020204" pitchFamily="34" charset="0"/>
              </a:rPr>
              <a:t>Research assessment has been recognized as the Achilles heel of firmly grounding Open Science practices in research realities for a long while now. </a:t>
            </a:r>
            <a:r>
              <a:rPr lang="en-GB" dirty="0"/>
              <a:t>The existing tools of academic rewards and recognition criteria, such as citation counts, h-indexes, and the weight of publisher prestige have ceased to accurately reflect what we most value in, and need from, research. </a:t>
            </a:r>
            <a:r>
              <a:rPr lang="en-GB" b="0" i="0" dirty="0">
                <a:solidFill>
                  <a:srgbClr val="538135"/>
                </a:solidFill>
                <a:effectLst/>
                <a:latin typeface="Arial" panose="020B0604020202020204" pitchFamily="34" charset="0"/>
              </a:rPr>
              <a:t>A wide range of innovative, born-digital scholarship such as databases, visualisations, software development, or contributions to research infrastructures, are still invisible from formal research administration and assessment. Besides, beyond focussing solely on the end products of research, in the Open Science paradigm, it is also clear that  it is the integrity and transparency of  research processes that, at the end, lead to truly innovative, open and excellent research.</a:t>
            </a:r>
            <a:r>
              <a:rPr lang="en-GB" b="0" i="0" dirty="0">
                <a:effectLst/>
                <a:latin typeface="-apple-system"/>
              </a:rPr>
              <a:t>.</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8B282D-6A28-7543-8E51-44397E7AE0C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418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ea typeface="Calibri"/>
                <a:cs typeface="Calibri"/>
              </a:rPr>
              <a:t>In 2024 </a:t>
            </a:r>
            <a:r>
              <a:rPr lang="fr-FR" err="1">
                <a:ea typeface="Calibri"/>
                <a:cs typeface="Calibri"/>
              </a:rPr>
              <a:t>so</a:t>
            </a:r>
            <a:r>
              <a:rPr lang="fr-FR">
                <a:ea typeface="Calibri"/>
                <a:cs typeface="Calibri"/>
              </a:rPr>
              <a:t> far 4 new countries </a:t>
            </a:r>
            <a:r>
              <a:rPr lang="fr-FR" err="1">
                <a:ea typeface="Calibri"/>
                <a:cs typeface="Calibri"/>
              </a:rPr>
              <a:t>joined</a:t>
            </a:r>
            <a:r>
              <a:rPr lang="fr-FR">
                <a:ea typeface="Calibri"/>
                <a:cs typeface="Calibri"/>
              </a:rPr>
              <a:t> COARA, 3 </a:t>
            </a:r>
            <a:r>
              <a:rPr lang="fr-FR" err="1">
                <a:ea typeface="Calibri"/>
                <a:cs typeface="Calibri"/>
              </a:rPr>
              <a:t>from</a:t>
            </a:r>
            <a:r>
              <a:rPr lang="fr-FR">
                <a:ea typeface="Calibri"/>
                <a:cs typeface="Calibri"/>
              </a:rPr>
              <a:t> Europe, 2 outside. </a:t>
            </a:r>
          </a:p>
          <a:p>
            <a:r>
              <a:rPr lang="fr-FR">
                <a:ea typeface="Calibri"/>
                <a:cs typeface="Calibri"/>
              </a:rPr>
              <a:t>Objectives: </a:t>
            </a:r>
          </a:p>
          <a:p>
            <a:r>
              <a:rPr lang="en-GB"/>
              <a:t>B</a:t>
            </a:r>
            <a:r>
              <a:rPr lang="en-NL"/>
              <a:t>y the end of 2025, </a:t>
            </a:r>
            <a:r>
              <a:rPr lang="en-NL" err="1"/>
              <a:t>organisations</a:t>
            </a:r>
            <a:r>
              <a:rPr lang="en-NL"/>
              <a:t> from all categories from all continents have signed the agreement and joined C</a:t>
            </a:r>
            <a:r>
              <a:rPr lang="en-GB"/>
              <a:t>o</a:t>
            </a:r>
            <a:r>
              <a:rPr lang="en-NL"/>
              <a:t>ARA and we see an adequate number of non-European members on the Steering Board</a:t>
            </a:r>
            <a:endParaRPr lang="en-NL">
              <a:ea typeface="Calibri"/>
              <a:cs typeface="Calibri"/>
            </a:endParaRPr>
          </a:p>
          <a:p>
            <a:r>
              <a:rPr lang="en-NL"/>
              <a:t>By the end of 2027, significant representation of all continents as signatories and members.</a:t>
            </a:r>
            <a:endParaRPr lang="en-NL">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A9992448-2ED1-47B9-ABBE-6207BE789E1B}"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0316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ea typeface="Open Sans"/>
              <a:cs typeface="Open Sans"/>
            </a:endParaRPr>
          </a:p>
        </p:txBody>
      </p:sp>
      <p:sp>
        <p:nvSpPr>
          <p:cNvPr id="4" name="Espace réservé du numéro de diapositive 3"/>
          <p:cNvSpPr>
            <a:spLocks noGrp="1"/>
          </p:cNvSpPr>
          <p:nvPr>
            <p:ph type="sldNum" sz="quarter" idx="5"/>
          </p:nvPr>
        </p:nvSpPr>
        <p:spPr/>
        <p:txBody>
          <a:bodyPr/>
          <a:lstStyle/>
          <a:p>
            <a:fld id="{C28B282D-6A28-7543-8E51-44397E7AE0C6}" type="slidenum">
              <a:rPr lang="fr-FR" smtClean="0"/>
              <a:pPr/>
              <a:t>4</a:t>
            </a:fld>
            <a:endParaRPr lang="fr-FR"/>
          </a:p>
        </p:txBody>
      </p:sp>
    </p:spTree>
    <p:extLst>
      <p:ext uri="{BB962C8B-B14F-4D97-AF65-F5344CB8AC3E}">
        <p14:creationId xmlns:p14="http://schemas.microsoft.com/office/powerpoint/2010/main" val="3839998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ea typeface="Calibri"/>
                <a:cs typeface="Calibri"/>
              </a:rPr>
              <a:t>In 2024 </a:t>
            </a:r>
            <a:r>
              <a:rPr lang="fr-FR" err="1">
                <a:ea typeface="Calibri"/>
                <a:cs typeface="Calibri"/>
              </a:rPr>
              <a:t>so</a:t>
            </a:r>
            <a:r>
              <a:rPr lang="fr-FR">
                <a:ea typeface="Calibri"/>
                <a:cs typeface="Calibri"/>
              </a:rPr>
              <a:t> far 4 new countries </a:t>
            </a:r>
            <a:r>
              <a:rPr lang="fr-FR" err="1">
                <a:ea typeface="Calibri"/>
                <a:cs typeface="Calibri"/>
              </a:rPr>
              <a:t>joined</a:t>
            </a:r>
            <a:r>
              <a:rPr lang="fr-FR">
                <a:ea typeface="Calibri"/>
                <a:cs typeface="Calibri"/>
              </a:rPr>
              <a:t> COARA, 3 </a:t>
            </a:r>
            <a:r>
              <a:rPr lang="fr-FR" err="1">
                <a:ea typeface="Calibri"/>
                <a:cs typeface="Calibri"/>
              </a:rPr>
              <a:t>from</a:t>
            </a:r>
            <a:r>
              <a:rPr lang="fr-FR">
                <a:ea typeface="Calibri"/>
                <a:cs typeface="Calibri"/>
              </a:rPr>
              <a:t> Europe, 2 outside. </a:t>
            </a:r>
          </a:p>
          <a:p>
            <a:r>
              <a:rPr lang="fr-FR">
                <a:ea typeface="Calibri"/>
                <a:cs typeface="Calibri"/>
              </a:rPr>
              <a:t>Objectives: </a:t>
            </a:r>
          </a:p>
          <a:p>
            <a:r>
              <a:rPr lang="en-GB"/>
              <a:t>B</a:t>
            </a:r>
            <a:r>
              <a:rPr lang="en-NL"/>
              <a:t>y the end of 2025, </a:t>
            </a:r>
            <a:r>
              <a:rPr lang="en-NL" err="1"/>
              <a:t>organisations</a:t>
            </a:r>
            <a:r>
              <a:rPr lang="en-NL"/>
              <a:t> from all categories from all continents have signed the agreement and joined C</a:t>
            </a:r>
            <a:r>
              <a:rPr lang="en-GB"/>
              <a:t>o</a:t>
            </a:r>
            <a:r>
              <a:rPr lang="en-NL"/>
              <a:t>ARA and we see an adequate number of non-European members on the Steering Board</a:t>
            </a:r>
            <a:endParaRPr lang="en-NL">
              <a:ea typeface="Calibri"/>
              <a:cs typeface="Calibri"/>
            </a:endParaRPr>
          </a:p>
          <a:p>
            <a:r>
              <a:rPr lang="en-NL"/>
              <a:t>By the end of 2027, significant representation of all continents as signatories and members.</a:t>
            </a:r>
            <a:endParaRPr lang="en-NL">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A9992448-2ED1-47B9-ABBE-6207BE789E1B}"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1748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8B282D-6A28-7543-8E51-44397E7AE0C6}" type="slidenum">
              <a:rPr lang="fr-FR" smtClean="0"/>
              <a:pPr/>
              <a:t>6</a:t>
            </a:fld>
            <a:endParaRPr lang="fr-FR"/>
          </a:p>
        </p:txBody>
      </p:sp>
    </p:spTree>
    <p:extLst>
      <p:ext uri="{BB962C8B-B14F-4D97-AF65-F5344CB8AC3E}">
        <p14:creationId xmlns:p14="http://schemas.microsoft.com/office/powerpoint/2010/main" val="37915199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9799366-67A0-33BD-6498-8DE680F4C73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7916995" y="4278703"/>
            <a:ext cx="4276205" cy="2579298"/>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userDrawn="1"/>
        </p:nvSpPr>
        <p:spPr>
          <a:xfrm>
            <a:off x="0" y="0"/>
            <a:ext cx="12192000" cy="2579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0" i="0">
                <a:latin typeface="Open Sans" panose="020B0606030504020204" pitchFamily="34" charset="0"/>
              </a:rPr>
              <a:t> </a:t>
            </a:r>
          </a:p>
        </p:txBody>
      </p:sp>
      <p:sp>
        <p:nvSpPr>
          <p:cNvPr id="18" name="Titre 17"/>
          <p:cNvSpPr>
            <a:spLocks noGrp="1"/>
          </p:cNvSpPr>
          <p:nvPr>
            <p:ph type="title"/>
          </p:nvPr>
        </p:nvSpPr>
        <p:spPr>
          <a:xfrm>
            <a:off x="4050618" y="-233983"/>
            <a:ext cx="7881244" cy="2842635"/>
          </a:xfrm>
          <a:prstGeom prst="rect">
            <a:avLst/>
          </a:prstGeom>
        </p:spPr>
        <p:txBody>
          <a:bodyPr lIns="0" anchor="ctr" anchorCtr="0"/>
          <a:lstStyle>
            <a:lvl1pPr>
              <a:defRPr sz="3600" baseline="0">
                <a:latin typeface="Poppins SemiBold" panose="00000700000000000000" pitchFamily="2" charset="0"/>
                <a:ea typeface="Open Sans" charset="0"/>
                <a:cs typeface="Poppins SemiBold" panose="00000700000000000000" pitchFamily="2" charset="0"/>
              </a:defRPr>
            </a:lvl1pPr>
          </a:lstStyle>
          <a:p>
            <a:r>
              <a:rPr lang="en-US"/>
              <a:t>Click to edit Master title style</a:t>
            </a:r>
            <a:endParaRPr lang="fr-FR"/>
          </a:p>
        </p:txBody>
      </p:sp>
      <p:sp>
        <p:nvSpPr>
          <p:cNvPr id="35" name="Espace réservé du texte 17"/>
          <p:cNvSpPr>
            <a:spLocks noGrp="1"/>
          </p:cNvSpPr>
          <p:nvPr>
            <p:ph type="body" sz="quarter" idx="13"/>
          </p:nvPr>
        </p:nvSpPr>
        <p:spPr>
          <a:xfrm>
            <a:off x="1431677" y="2792437"/>
            <a:ext cx="8492456" cy="1028754"/>
          </a:xfrm>
          <a:prstGeom prst="rect">
            <a:avLst/>
          </a:prstGeom>
        </p:spPr>
        <p:txBody>
          <a:bodyPr lIns="0" anchor="b" anchorCtr="0"/>
          <a:lstStyle>
            <a:lvl1pPr marL="0" indent="0">
              <a:buFontTx/>
              <a:buNone/>
              <a:defRPr b="1" i="0" cap="all" baseline="0">
                <a:solidFill>
                  <a:srgbClr val="0F0F55"/>
                </a:solidFill>
                <a:latin typeface="Poppins SemiBold" panose="00000700000000000000" pitchFamily="2" charset="0"/>
                <a:ea typeface="Open Sans" charset="0"/>
                <a:cs typeface="Poppins SemiBold" panose="00000700000000000000" pitchFamily="2" charset="0"/>
              </a:defRPr>
            </a:lvl1pPr>
          </a:lstStyle>
          <a:p>
            <a:pPr lvl="0"/>
            <a:r>
              <a:rPr lang="en-US"/>
              <a:t>Click to edit Master text styles</a:t>
            </a:r>
          </a:p>
        </p:txBody>
      </p:sp>
      <p:sp>
        <p:nvSpPr>
          <p:cNvPr id="37" name="Espace réservé du texte 36"/>
          <p:cNvSpPr>
            <a:spLocks noGrp="1"/>
          </p:cNvSpPr>
          <p:nvPr>
            <p:ph type="body" sz="quarter" idx="14"/>
          </p:nvPr>
        </p:nvSpPr>
        <p:spPr>
          <a:xfrm>
            <a:off x="1431385" y="3975099"/>
            <a:ext cx="8493125" cy="2756291"/>
          </a:xfrm>
          <a:prstGeom prst="rect">
            <a:avLst/>
          </a:prstGeom>
        </p:spPr>
        <p:txBody>
          <a:bodyPr lIns="0"/>
          <a:lstStyle>
            <a:lvl1pPr marL="0" indent="0">
              <a:buFontTx/>
              <a:buNone/>
              <a:defRPr sz="4800" b="1" i="0" cap="all" baseline="0">
                <a:ln w="19050">
                  <a:solidFill>
                    <a:schemeClr val="bg1"/>
                  </a:solidFill>
                </a:ln>
                <a:solidFill>
                  <a:srgbClr val="0F0F55"/>
                </a:solidFill>
                <a:latin typeface="Poppins SemiBold" panose="00000700000000000000" pitchFamily="2" charset="0"/>
                <a:ea typeface="Open Sans" charset="0"/>
                <a:cs typeface="Poppins SemiBold" panose="00000700000000000000" pitchFamily="2" charset="0"/>
              </a:defRPr>
            </a:lvl1pPr>
          </a:lstStyle>
          <a:p>
            <a:pPr lvl="0"/>
            <a:r>
              <a:rPr lang="en-US"/>
              <a:t>Click to edit Master text styles</a:t>
            </a:r>
          </a:p>
        </p:txBody>
      </p:sp>
      <p:pic>
        <p:nvPicPr>
          <p:cNvPr id="3" name="Picture 2" descr="Icon&#10;&#10;Description automatically generated">
            <a:extLst>
              <a:ext uri="{FF2B5EF4-FFF2-40B4-BE49-F238E27FC236}">
                <a16:creationId xmlns:a16="http://schemas.microsoft.com/office/drawing/2014/main" id="{56338306-A89E-3236-4C3C-D2358C9369E7}"/>
              </a:ext>
            </a:extLst>
          </p:cNvPr>
          <p:cNvPicPr>
            <a:picLocks noChangeAspect="1"/>
          </p:cNvPicPr>
          <p:nvPr userDrawn="1"/>
        </p:nvPicPr>
        <p:blipFill>
          <a:blip r:embed="rId3"/>
          <a:stretch>
            <a:fillRect/>
          </a:stretch>
        </p:blipFill>
        <p:spPr>
          <a:xfrm>
            <a:off x="349136" y="705943"/>
            <a:ext cx="3441344" cy="962781"/>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hapt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48B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a:latin typeface="Open Sans" panose="020B0606030504020204" pitchFamily="34" charset="0"/>
            </a:endParaRPr>
          </a:p>
        </p:txBody>
      </p:sp>
      <p:sp>
        <p:nvSpPr>
          <p:cNvPr id="2" name="Title 1"/>
          <p:cNvSpPr>
            <a:spLocks noGrp="1"/>
          </p:cNvSpPr>
          <p:nvPr>
            <p:ph type="title"/>
          </p:nvPr>
        </p:nvSpPr>
        <p:spPr>
          <a:xfrm>
            <a:off x="1046204" y="2935014"/>
            <a:ext cx="10335794" cy="2888152"/>
          </a:xfrm>
          <a:prstGeom prst="rect">
            <a:avLst/>
          </a:prstGeom>
        </p:spPr>
        <p:txBody>
          <a:bodyPr lIns="0" anchor="t" anchorCtr="0"/>
          <a:lstStyle>
            <a:lvl1pPr>
              <a:defRPr sz="4000" b="1" i="0" cap="all" baseline="0">
                <a:ln w="19050">
                  <a:solidFill>
                    <a:schemeClr val="bg1"/>
                  </a:solidFill>
                </a:ln>
                <a:noFill/>
                <a:latin typeface="Poppins SemiBold" panose="00000700000000000000" pitchFamily="2" charset="0"/>
                <a:ea typeface="Open Sans" charset="0"/>
                <a:cs typeface="Poppins SemiBold" panose="00000700000000000000" pitchFamily="2" charset="0"/>
              </a:defRPr>
            </a:lvl1pPr>
          </a:lstStyle>
          <a:p>
            <a:r>
              <a:rPr lang="en-US"/>
              <a:t>Click to edit Master title style</a:t>
            </a:r>
          </a:p>
        </p:txBody>
      </p:sp>
      <p:sp>
        <p:nvSpPr>
          <p:cNvPr id="18" name="Espace réservé du texte 17"/>
          <p:cNvSpPr>
            <a:spLocks noGrp="1"/>
          </p:cNvSpPr>
          <p:nvPr>
            <p:ph type="body" sz="quarter" idx="13"/>
          </p:nvPr>
        </p:nvSpPr>
        <p:spPr>
          <a:xfrm>
            <a:off x="1046204" y="949930"/>
            <a:ext cx="10335794" cy="1766888"/>
          </a:xfrm>
          <a:prstGeom prst="rect">
            <a:avLst/>
          </a:prstGeom>
        </p:spPr>
        <p:txBody>
          <a:bodyPr lIns="0" anchor="b" anchorCtr="0"/>
          <a:lstStyle>
            <a:lvl1pPr marL="0" indent="0">
              <a:buFontTx/>
              <a:buNone/>
              <a:defRPr b="1" i="0" cap="all" baseline="0">
                <a:latin typeface="Poppins SemiBold" panose="00000700000000000000" pitchFamily="2" charset="0"/>
                <a:ea typeface="Open Sans" charset="0"/>
                <a:cs typeface="Poppins SemiBold" panose="00000700000000000000" pitchFamily="2" charset="0"/>
              </a:defRPr>
            </a:lvl1pPr>
          </a:lstStyle>
          <a:p>
            <a:pPr lvl="0"/>
            <a:r>
              <a:rPr lang="en-US"/>
              <a:t>Click to edit Master text styles</a:t>
            </a:r>
          </a:p>
        </p:txBody>
      </p:sp>
    </p:spTree>
    <p:extLst>
      <p:ext uri="{BB962C8B-B14F-4D97-AF65-F5344CB8AC3E}">
        <p14:creationId xmlns:p14="http://schemas.microsoft.com/office/powerpoint/2010/main" val="731208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810000" y="720000"/>
            <a:ext cx="10571998" cy="1172299"/>
          </a:xfrm>
        </p:spPr>
        <p:txBody>
          <a:bodyPr anchor="t" anchorCtr="0"/>
          <a:lstStyle>
            <a:lvl1pPr>
              <a:defRPr>
                <a:latin typeface="Poppins SemiBold" panose="00000700000000000000" pitchFamily="2" charset="0"/>
                <a:cs typeface="Poppins SemiBold" panose="00000700000000000000" pitchFamily="2" charset="0"/>
              </a:defRPr>
            </a:lvl1pPr>
          </a:lstStyle>
          <a:p>
            <a:endParaRPr lang="en-US"/>
          </a:p>
        </p:txBody>
      </p:sp>
      <p:sp>
        <p:nvSpPr>
          <p:cNvPr id="3" name="Content Placeholder 2"/>
          <p:cNvSpPr>
            <a:spLocks noGrp="1"/>
          </p:cNvSpPr>
          <p:nvPr>
            <p:ph sz="half" idx="1"/>
          </p:nvPr>
        </p:nvSpPr>
        <p:spPr>
          <a:xfrm>
            <a:off x="818712" y="1892299"/>
            <a:ext cx="5185873" cy="3968751"/>
          </a:xfrm>
          <a:prstGeom prst="rect">
            <a:avLst/>
          </a:prstGeom>
        </p:spPr>
        <p:txBody>
          <a:bodyPr>
            <a:normAutofit/>
          </a:bodyPr>
          <a:lstStyle>
            <a:lvl1pPr marL="342900" indent="-342900">
              <a:buClr>
                <a:srgbClr val="48B9FF"/>
              </a:buClr>
              <a:buFont typeface="Arial" charset="0"/>
              <a:buChar char="•"/>
              <a:defRPr>
                <a:latin typeface="Poppins" panose="00000500000000000000" pitchFamily="2" charset="0"/>
                <a:cs typeface="Poppins" panose="00000500000000000000" pitchFamily="2" charset="0"/>
              </a:defRPr>
            </a:lvl1pPr>
            <a:lvl2pPr marL="742950" indent="-285750">
              <a:buClr>
                <a:srgbClr val="0D29F9"/>
              </a:buClr>
              <a:buFont typeface="Courier New" charset="0"/>
              <a:buChar char="o"/>
              <a:defRPr>
                <a:latin typeface="Poppins" panose="00000500000000000000" pitchFamily="2" charset="0"/>
                <a:cs typeface="Poppins" panose="00000500000000000000" pitchFamily="2" charset="0"/>
              </a:defRPr>
            </a:lvl2pPr>
            <a:lvl3pPr marL="1143000" indent="-228600">
              <a:buClr>
                <a:srgbClr val="48B9FF"/>
              </a:buClr>
              <a:buFont typeface="Wingdings" charset="2"/>
              <a:buChar char="§"/>
              <a:defRPr>
                <a:latin typeface="Poppins" panose="00000500000000000000" pitchFamily="2" charset="0"/>
                <a:cs typeface="Poppins" panose="00000500000000000000" pitchFamily="2" charset="0"/>
              </a:defRPr>
            </a:lvl3pPr>
            <a:lvl4pPr marL="1600200" indent="-228600">
              <a:buClr>
                <a:srgbClr val="0D29F9"/>
              </a:buClr>
              <a:buFont typeface="Wingdings" charset="2"/>
              <a:buChar char="q"/>
              <a:defRPr>
                <a:latin typeface="Poppins" panose="00000500000000000000" pitchFamily="2" charset="0"/>
                <a:cs typeface="Poppins" panose="00000500000000000000" pitchFamily="2" charset="0"/>
              </a:defRPr>
            </a:lvl4pPr>
            <a:lvl5pPr marL="2057400" indent="-228600">
              <a:buClr>
                <a:srgbClr val="48B9FF"/>
              </a:buClr>
              <a:buFont typeface="Arial" charset="0"/>
              <a:buChar char="•"/>
              <a:defRPr>
                <a:latin typeface="Poppins" panose="00000500000000000000" pitchFamily="2" charset="0"/>
                <a:cs typeface="Poppins" panose="00000500000000000000" pitchFamily="2" charset="0"/>
              </a:defRPr>
            </a:lvl5pPr>
          </a:lstStyle>
          <a:p>
            <a:r>
              <a:rPr lang="fr-FR"/>
              <a:t>Cliquez pour modifier les styles du texte du masque</a:t>
            </a:r>
          </a:p>
          <a:p>
            <a:pPr marL="742950" lvl="1" indent="-285750">
              <a:buClr>
                <a:srgbClr val="0D29F9"/>
              </a:buClr>
              <a:buFont typeface="Courier New" charset="0"/>
              <a:buChar char="o"/>
            </a:pPr>
            <a:r>
              <a:rPr lang="fr-FR"/>
              <a:t>Deuxième niveau</a:t>
            </a:r>
          </a:p>
          <a:p>
            <a:pPr marL="1143000" lvl="2" indent="-228600">
              <a:buClr>
                <a:srgbClr val="48B9FF"/>
              </a:buClr>
              <a:buFont typeface="Wingdings" charset="2"/>
              <a:buChar char="§"/>
            </a:pPr>
            <a:r>
              <a:rPr lang="fr-FR"/>
              <a:t>Troisième niveau</a:t>
            </a:r>
          </a:p>
          <a:p>
            <a:pPr marL="1600200" lvl="3" indent="-228600">
              <a:buClr>
                <a:srgbClr val="0D29F9"/>
              </a:buClr>
              <a:buFont typeface="Wingdings" charset="2"/>
              <a:buChar char="q"/>
            </a:pPr>
            <a:r>
              <a:rPr lang="fr-FR"/>
              <a:t>Quatrième niveau</a:t>
            </a:r>
          </a:p>
          <a:p>
            <a:pPr marL="2057400" lvl="4" indent="-228600">
              <a:buClr>
                <a:srgbClr val="48B9FF"/>
              </a:buClr>
              <a:buFont typeface="Arial" charset="0"/>
              <a:buChar char="•"/>
            </a:pPr>
            <a:r>
              <a:rPr lang="fr-FR"/>
              <a:t>Cinquième niveau</a:t>
            </a:r>
            <a:endParaRPr lang="en-US"/>
          </a:p>
        </p:txBody>
      </p:sp>
      <p:sp>
        <p:nvSpPr>
          <p:cNvPr id="4" name="Content Placeholder 3"/>
          <p:cNvSpPr>
            <a:spLocks noGrp="1"/>
          </p:cNvSpPr>
          <p:nvPr>
            <p:ph sz="half" idx="2"/>
          </p:nvPr>
        </p:nvSpPr>
        <p:spPr>
          <a:xfrm>
            <a:off x="6187415" y="1892299"/>
            <a:ext cx="5194583" cy="3968752"/>
          </a:xfrm>
          <a:prstGeom prst="rect">
            <a:avLst/>
          </a:prstGeom>
        </p:spPr>
        <p:txBody>
          <a:bodyPr>
            <a:normAutofit/>
          </a:bodyPr>
          <a:lstStyle>
            <a:lvl1pPr marL="342900" indent="-342900">
              <a:buClr>
                <a:srgbClr val="48B9FF"/>
              </a:buClr>
              <a:buFont typeface="Arial" charset="0"/>
              <a:buChar char="•"/>
              <a:defRPr>
                <a:latin typeface="Poppins" panose="00000500000000000000" pitchFamily="2" charset="0"/>
                <a:cs typeface="Poppins" panose="00000500000000000000" pitchFamily="2" charset="0"/>
              </a:defRPr>
            </a:lvl1pPr>
            <a:lvl2pPr marL="742950" indent="-285750">
              <a:buClr>
                <a:srgbClr val="0D29F9"/>
              </a:buClr>
              <a:buFont typeface="Courier New" charset="0"/>
              <a:buChar char="o"/>
              <a:defRPr>
                <a:latin typeface="Poppins" panose="00000500000000000000" pitchFamily="2" charset="0"/>
                <a:cs typeface="Poppins" panose="00000500000000000000" pitchFamily="2" charset="0"/>
              </a:defRPr>
            </a:lvl2pPr>
            <a:lvl3pPr marL="1143000" indent="-228600">
              <a:buClr>
                <a:srgbClr val="48B9FF"/>
              </a:buClr>
              <a:buFont typeface="Wingdings" charset="2"/>
              <a:buChar char="§"/>
              <a:defRPr>
                <a:latin typeface="Poppins" panose="00000500000000000000" pitchFamily="2" charset="0"/>
                <a:cs typeface="Poppins" panose="00000500000000000000" pitchFamily="2" charset="0"/>
              </a:defRPr>
            </a:lvl3pPr>
            <a:lvl4pPr marL="1600200" indent="-228600">
              <a:buClr>
                <a:srgbClr val="0D29F9"/>
              </a:buClr>
              <a:buFont typeface="Wingdings" charset="2"/>
              <a:buChar char="q"/>
              <a:defRPr>
                <a:latin typeface="Poppins" panose="00000500000000000000" pitchFamily="2" charset="0"/>
                <a:cs typeface="Poppins" panose="00000500000000000000" pitchFamily="2" charset="0"/>
              </a:defRPr>
            </a:lvl4pPr>
            <a:lvl5pPr marL="2057400" indent="-228600">
              <a:buClr>
                <a:srgbClr val="48B9FF"/>
              </a:buClr>
              <a:buFont typeface="Arial" charset="0"/>
              <a:buChar char="•"/>
              <a:defRPr>
                <a:latin typeface="Poppins" panose="00000500000000000000" pitchFamily="2" charset="0"/>
                <a:cs typeface="Poppins" panose="00000500000000000000" pitchFamily="2" charset="0"/>
              </a:defRPr>
            </a:lvl5pPr>
          </a:lstStyle>
          <a:p>
            <a:r>
              <a:rPr lang="fr-FR"/>
              <a:t>Cliquez pour modifier les styles du texte du masque</a:t>
            </a:r>
          </a:p>
          <a:p>
            <a:pPr marL="742950" lvl="1" indent="-285750">
              <a:buClr>
                <a:srgbClr val="0D29F9"/>
              </a:buClr>
              <a:buFont typeface="Courier New" charset="0"/>
              <a:buChar char="o"/>
            </a:pPr>
            <a:r>
              <a:rPr lang="fr-FR"/>
              <a:t>Deuxième niveau</a:t>
            </a:r>
          </a:p>
          <a:p>
            <a:pPr marL="1143000" lvl="2" indent="-228600">
              <a:buClr>
                <a:srgbClr val="48B9FF"/>
              </a:buClr>
              <a:buFont typeface="Wingdings" charset="2"/>
              <a:buChar char="§"/>
            </a:pPr>
            <a:r>
              <a:rPr lang="fr-FR"/>
              <a:t>Troisième niveau</a:t>
            </a:r>
          </a:p>
          <a:p>
            <a:pPr marL="1600200" lvl="3" indent="-228600">
              <a:buClr>
                <a:srgbClr val="0D29F9"/>
              </a:buClr>
              <a:buFont typeface="Wingdings" charset="2"/>
              <a:buChar char="q"/>
            </a:pPr>
            <a:r>
              <a:rPr lang="fr-FR"/>
              <a:t>Quatrième niveau</a:t>
            </a:r>
          </a:p>
          <a:p>
            <a:pPr marL="2057400" lvl="4" indent="-228600">
              <a:buClr>
                <a:srgbClr val="48B9FF"/>
              </a:buClr>
              <a:buFont typeface="Arial" charset="0"/>
              <a:buChar char="•"/>
            </a:pPr>
            <a:r>
              <a:rPr lang="fr-FR"/>
              <a:t>Cinquième niveau</a:t>
            </a:r>
            <a:endParaRPr lang="en-US"/>
          </a:p>
        </p:txBody>
      </p:sp>
      <p:sp>
        <p:nvSpPr>
          <p:cNvPr id="6" name="Footer Placeholder 5"/>
          <p:cNvSpPr>
            <a:spLocks noGrp="1"/>
          </p:cNvSpPr>
          <p:nvPr>
            <p:ph type="ftr" sz="quarter" idx="11"/>
          </p:nvPr>
        </p:nvSpPr>
        <p:spPr/>
        <p:txBody>
          <a:bodyPr/>
          <a:lstStyle>
            <a:lvl1pPr>
              <a:defRPr>
                <a:latin typeface="Poppins" panose="00000500000000000000" pitchFamily="2" charset="0"/>
                <a:cs typeface="Poppins" panose="00000500000000000000" pitchFamily="2" charset="0"/>
              </a:defRPr>
            </a:lvl1pPr>
          </a:lstStyle>
          <a:p>
            <a:endParaRPr lang="en-US"/>
          </a:p>
        </p:txBody>
      </p:sp>
      <p:sp>
        <p:nvSpPr>
          <p:cNvPr id="9" name="Slide Number Placeholder 5"/>
          <p:cNvSpPr>
            <a:spLocks noGrp="1"/>
          </p:cNvSpPr>
          <p:nvPr>
            <p:ph type="sldNum" sz="quarter" idx="12"/>
          </p:nvPr>
        </p:nvSpPr>
        <p:spPr>
          <a:xfrm>
            <a:off x="10917124" y="6161187"/>
            <a:ext cx="1062155" cy="490599"/>
          </a:xfrm>
          <a:prstGeom prst="rect">
            <a:avLst/>
          </a:prstGeom>
        </p:spPr>
        <p:txBody>
          <a:bodyPr/>
          <a:lstStyle>
            <a:lvl1pPr algn="r">
              <a:defRPr sz="2800" b="1" i="0" baseline="0">
                <a:latin typeface="Poppins SemiBold" panose="00000700000000000000" pitchFamily="2" charset="0"/>
                <a:cs typeface="Poppins SemiBold" panose="00000700000000000000" pitchFamily="2" charset="0"/>
              </a:defRPr>
            </a:lvl1pPr>
          </a:lstStyle>
          <a:p>
            <a:fld id="{EE564337-EC0D-514C-8926-9471E1A66B4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810000" y="720000"/>
            <a:ext cx="10571998" cy="1172299"/>
          </a:xfrm>
        </p:spPr>
        <p:txBody>
          <a:bodyPr lIns="90000" anchor="t" anchorCtr="0"/>
          <a:lstStyle/>
          <a:p>
            <a:endParaRPr lang="en-US"/>
          </a:p>
        </p:txBody>
      </p:sp>
      <p:sp>
        <p:nvSpPr>
          <p:cNvPr id="3" name="Content Placeholder 2"/>
          <p:cNvSpPr>
            <a:spLocks noGrp="1"/>
          </p:cNvSpPr>
          <p:nvPr>
            <p:ph idx="1"/>
          </p:nvPr>
        </p:nvSpPr>
        <p:spPr>
          <a:xfrm>
            <a:off x="818712" y="1892299"/>
            <a:ext cx="10554574" cy="3966499"/>
          </a:xfrm>
          <a:prstGeom prst="rect">
            <a:avLst/>
          </a:prstGeom>
        </p:spPr>
        <p:txBody>
          <a:bodyPr/>
          <a:lstStyle>
            <a:lvl1pPr marL="342900" indent="-342900">
              <a:buClr>
                <a:srgbClr val="48B9FF"/>
              </a:buClr>
              <a:buFont typeface="Arial" charset="0"/>
              <a:buChar char="•"/>
              <a:defRPr>
                <a:latin typeface="Poppins" panose="00000500000000000000" pitchFamily="2" charset="0"/>
                <a:cs typeface="Poppins" panose="00000500000000000000" pitchFamily="2" charset="0"/>
              </a:defRPr>
            </a:lvl1pPr>
            <a:lvl2pPr marL="742950" indent="-285750">
              <a:buClr>
                <a:srgbClr val="0D29F9"/>
              </a:buClr>
              <a:buFont typeface="Courier New" charset="0"/>
              <a:buChar char="o"/>
              <a:defRPr>
                <a:latin typeface="Poppins" panose="00000500000000000000" pitchFamily="2" charset="0"/>
                <a:cs typeface="Poppins" panose="00000500000000000000" pitchFamily="2" charset="0"/>
              </a:defRPr>
            </a:lvl2pPr>
            <a:lvl3pPr marL="1143000" indent="-228600">
              <a:buClr>
                <a:srgbClr val="48B9FF"/>
              </a:buClr>
              <a:buFont typeface="Wingdings" charset="2"/>
              <a:buChar char="§"/>
              <a:defRPr>
                <a:latin typeface="Poppins" panose="00000500000000000000" pitchFamily="2" charset="0"/>
                <a:cs typeface="Poppins" panose="00000500000000000000" pitchFamily="2" charset="0"/>
              </a:defRPr>
            </a:lvl3pPr>
            <a:lvl4pPr marL="1600200" indent="-228600">
              <a:buClr>
                <a:srgbClr val="0D29F9"/>
              </a:buClr>
              <a:buFont typeface="Wingdings" charset="2"/>
              <a:buChar char="q"/>
              <a:defRPr>
                <a:latin typeface="Poppins" panose="00000500000000000000" pitchFamily="2" charset="0"/>
                <a:cs typeface="Poppins" panose="00000500000000000000" pitchFamily="2" charset="0"/>
              </a:defRPr>
            </a:lvl4pPr>
            <a:lvl5pPr marL="2057400" indent="-228600">
              <a:buClr>
                <a:srgbClr val="48B9FF"/>
              </a:buClr>
              <a:buFont typeface="Arial" charset="0"/>
              <a:buChar char="•"/>
              <a:defRPr>
                <a:latin typeface="Poppins" panose="00000500000000000000" pitchFamily="2" charset="0"/>
                <a:cs typeface="Poppins" panose="00000500000000000000" pitchFamily="2" charset="0"/>
              </a:defRPr>
            </a:lvl5pPr>
          </a:lstStyle>
          <a:p>
            <a:r>
              <a:rPr lang="fr-FR"/>
              <a:t>Cliquez pour modifier les styles du texte du masque</a:t>
            </a:r>
          </a:p>
          <a:p>
            <a:pPr marL="742950" lvl="1" indent="-285750">
              <a:buClr>
                <a:srgbClr val="0D29F9"/>
              </a:buClr>
              <a:buFont typeface="Courier New" charset="0"/>
              <a:buChar char="o"/>
            </a:pPr>
            <a:r>
              <a:rPr lang="fr-FR"/>
              <a:t>Deuxième niveau</a:t>
            </a:r>
          </a:p>
          <a:p>
            <a:pPr marL="1143000" lvl="2" indent="-228600">
              <a:buClr>
                <a:srgbClr val="48B9FF"/>
              </a:buClr>
              <a:buFont typeface="Wingdings" charset="2"/>
              <a:buChar char="§"/>
            </a:pPr>
            <a:r>
              <a:rPr lang="fr-FR"/>
              <a:t>Troisième niveau</a:t>
            </a:r>
          </a:p>
          <a:p>
            <a:pPr marL="1600200" lvl="3" indent="-228600">
              <a:buClr>
                <a:srgbClr val="0D29F9"/>
              </a:buClr>
              <a:buFont typeface="Wingdings" charset="2"/>
              <a:buChar char="q"/>
            </a:pPr>
            <a:r>
              <a:rPr lang="fr-FR"/>
              <a:t>Quatrième niveau</a:t>
            </a:r>
          </a:p>
          <a:p>
            <a:pPr marL="2057400" lvl="4" indent="-228600">
              <a:buClr>
                <a:srgbClr val="48B9FF"/>
              </a:buClr>
              <a:buFont typeface="Arial" charset="0"/>
              <a:buChar char="•"/>
            </a:pPr>
            <a:r>
              <a:rPr lang="fr-FR"/>
              <a:t>Cinquième niveau</a:t>
            </a:r>
            <a:endParaRPr lang="en-US"/>
          </a:p>
        </p:txBody>
      </p:sp>
      <p:sp>
        <p:nvSpPr>
          <p:cNvPr id="5" name="Footer Placeholder 4"/>
          <p:cNvSpPr>
            <a:spLocks noGrp="1"/>
          </p:cNvSpPr>
          <p:nvPr>
            <p:ph type="ftr" sz="quarter" idx="11"/>
          </p:nvPr>
        </p:nvSpPr>
        <p:spPr/>
        <p:txBody>
          <a:bodyPr/>
          <a:lstStyle>
            <a:lvl1pPr>
              <a:defRPr>
                <a:latin typeface="Poppins" panose="00000500000000000000" pitchFamily="2" charset="0"/>
                <a:cs typeface="Poppins" panose="00000500000000000000" pitchFamily="2" charset="0"/>
              </a:defRPr>
            </a:lvl1pPr>
          </a:lstStyle>
          <a:p>
            <a:endParaRPr lang="en-US"/>
          </a:p>
        </p:txBody>
      </p:sp>
      <p:sp>
        <p:nvSpPr>
          <p:cNvPr id="7" name="Slide Number Placeholder 5">
            <a:extLst>
              <a:ext uri="{FF2B5EF4-FFF2-40B4-BE49-F238E27FC236}">
                <a16:creationId xmlns:a16="http://schemas.microsoft.com/office/drawing/2014/main" id="{0C3EA1D6-2DF7-C647-9915-9698C6C0D9C8}"/>
              </a:ext>
            </a:extLst>
          </p:cNvPr>
          <p:cNvSpPr>
            <a:spLocks noGrp="1"/>
          </p:cNvSpPr>
          <p:nvPr>
            <p:ph type="sldNum" sz="quarter" idx="12"/>
          </p:nvPr>
        </p:nvSpPr>
        <p:spPr>
          <a:xfrm>
            <a:off x="10917124" y="6161187"/>
            <a:ext cx="1062155" cy="490599"/>
          </a:xfrm>
          <a:prstGeom prst="rect">
            <a:avLst/>
          </a:prstGeom>
        </p:spPr>
        <p:txBody>
          <a:bodyPr/>
          <a:lstStyle>
            <a:lvl1pPr algn="r">
              <a:defRPr sz="2800" b="1" i="0" baseline="0">
                <a:latin typeface="Poppins SemiBold" panose="00000700000000000000" pitchFamily="2" charset="0"/>
                <a:cs typeface="Poppins SemiBold" panose="00000700000000000000" pitchFamily="2" charset="0"/>
              </a:defRPr>
            </a:lvl1pPr>
          </a:lstStyle>
          <a:p>
            <a:fld id="{EE564337-EC0D-514C-8926-9471E1A66B46}" type="slidenum">
              <a:rPr lang="en-US" smtClean="0"/>
              <a:pPr/>
              <a:t>‹#›</a:t>
            </a:fld>
            <a:endParaRPr lang="en-US"/>
          </a:p>
        </p:txBody>
      </p:sp>
    </p:spTree>
    <p:extLst>
      <p:ext uri="{BB962C8B-B14F-4D97-AF65-F5344CB8AC3E}">
        <p14:creationId xmlns:p14="http://schemas.microsoft.com/office/powerpoint/2010/main" val="1265340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810000" y="720000"/>
            <a:ext cx="10571998" cy="1172299"/>
          </a:xfrm>
        </p:spPr>
        <p:txBody>
          <a:bodyPr anchor="t" anchorCtr="0"/>
          <a:lstStyle>
            <a:lvl1pPr>
              <a:defRPr>
                <a:latin typeface="Poppins SemiBold" panose="00000700000000000000" pitchFamily="2" charset="0"/>
                <a:cs typeface="Poppins SemiBold" panose="00000700000000000000" pitchFamily="2" charset="0"/>
              </a:defRPr>
            </a:lvl1pPr>
          </a:lstStyle>
          <a:p>
            <a:endParaRPr lang="en-US"/>
          </a:p>
        </p:txBody>
      </p:sp>
      <p:sp>
        <p:nvSpPr>
          <p:cNvPr id="3" name="Content Placeholder 2"/>
          <p:cNvSpPr>
            <a:spLocks noGrp="1"/>
          </p:cNvSpPr>
          <p:nvPr>
            <p:ph sz="half" idx="1"/>
          </p:nvPr>
        </p:nvSpPr>
        <p:spPr>
          <a:xfrm>
            <a:off x="818712" y="1892299"/>
            <a:ext cx="5185873" cy="3968751"/>
          </a:xfrm>
          <a:prstGeom prst="rect">
            <a:avLst/>
          </a:prstGeom>
        </p:spPr>
        <p:txBody>
          <a:bodyPr>
            <a:normAutofit/>
          </a:bodyPr>
          <a:lstStyle>
            <a:lvl1pPr marL="342900" indent="-342900">
              <a:buClr>
                <a:srgbClr val="48B9FF"/>
              </a:buClr>
              <a:buFont typeface="Arial" charset="0"/>
              <a:buChar char="•"/>
              <a:defRPr>
                <a:latin typeface="Poppins" panose="00000500000000000000" pitchFamily="2" charset="0"/>
                <a:cs typeface="Poppins" panose="00000500000000000000" pitchFamily="2" charset="0"/>
              </a:defRPr>
            </a:lvl1pPr>
            <a:lvl2pPr marL="742950" indent="-285750">
              <a:buClr>
                <a:srgbClr val="0D29F9"/>
              </a:buClr>
              <a:buFont typeface="Courier New" charset="0"/>
              <a:buChar char="o"/>
              <a:defRPr>
                <a:latin typeface="Poppins" panose="00000500000000000000" pitchFamily="2" charset="0"/>
                <a:cs typeface="Poppins" panose="00000500000000000000" pitchFamily="2" charset="0"/>
              </a:defRPr>
            </a:lvl2pPr>
            <a:lvl3pPr marL="1143000" indent="-228600">
              <a:buClr>
                <a:srgbClr val="48B9FF"/>
              </a:buClr>
              <a:buFont typeface="Wingdings" charset="2"/>
              <a:buChar char="§"/>
              <a:defRPr>
                <a:latin typeface="Poppins" panose="00000500000000000000" pitchFamily="2" charset="0"/>
                <a:cs typeface="Poppins" panose="00000500000000000000" pitchFamily="2" charset="0"/>
              </a:defRPr>
            </a:lvl3pPr>
            <a:lvl4pPr marL="1600200" indent="-228600">
              <a:buClr>
                <a:srgbClr val="0D29F9"/>
              </a:buClr>
              <a:buFont typeface="Wingdings" charset="2"/>
              <a:buChar char="q"/>
              <a:defRPr>
                <a:latin typeface="Poppins" panose="00000500000000000000" pitchFamily="2" charset="0"/>
                <a:cs typeface="Poppins" panose="00000500000000000000" pitchFamily="2" charset="0"/>
              </a:defRPr>
            </a:lvl4pPr>
            <a:lvl5pPr marL="2057400" indent="-228600">
              <a:buClr>
                <a:srgbClr val="48B9FF"/>
              </a:buClr>
              <a:buFont typeface="Arial" charset="0"/>
              <a:buChar char="•"/>
              <a:defRPr>
                <a:latin typeface="Poppins" panose="00000500000000000000" pitchFamily="2" charset="0"/>
                <a:cs typeface="Poppins" panose="00000500000000000000" pitchFamily="2" charset="0"/>
              </a:defRPr>
            </a:lvl5pPr>
          </a:lstStyle>
          <a:p>
            <a:r>
              <a:rPr lang="fr-FR"/>
              <a:t>Cliquez pour modifier les styles du texte du masque</a:t>
            </a:r>
          </a:p>
          <a:p>
            <a:pPr marL="742950" lvl="1" indent="-285750">
              <a:buClr>
                <a:srgbClr val="0D29F9"/>
              </a:buClr>
              <a:buFont typeface="Courier New" charset="0"/>
              <a:buChar char="o"/>
            </a:pPr>
            <a:r>
              <a:rPr lang="fr-FR"/>
              <a:t>Deuxième niveau</a:t>
            </a:r>
          </a:p>
          <a:p>
            <a:pPr marL="1143000" lvl="2" indent="-228600">
              <a:buClr>
                <a:srgbClr val="48B9FF"/>
              </a:buClr>
              <a:buFont typeface="Wingdings" charset="2"/>
              <a:buChar char="§"/>
            </a:pPr>
            <a:r>
              <a:rPr lang="fr-FR"/>
              <a:t>Troisième niveau</a:t>
            </a:r>
          </a:p>
          <a:p>
            <a:pPr marL="1600200" lvl="3" indent="-228600">
              <a:buClr>
                <a:srgbClr val="0D29F9"/>
              </a:buClr>
              <a:buFont typeface="Wingdings" charset="2"/>
              <a:buChar char="q"/>
            </a:pPr>
            <a:r>
              <a:rPr lang="fr-FR"/>
              <a:t>Quatrième niveau</a:t>
            </a:r>
          </a:p>
          <a:p>
            <a:pPr marL="2057400" lvl="4" indent="-228600">
              <a:buClr>
                <a:srgbClr val="48B9FF"/>
              </a:buClr>
              <a:buFont typeface="Arial" charset="0"/>
              <a:buChar char="•"/>
            </a:pPr>
            <a:r>
              <a:rPr lang="fr-FR"/>
              <a:t>Cinquième niveau</a:t>
            </a:r>
            <a:endParaRPr lang="en-US"/>
          </a:p>
        </p:txBody>
      </p:sp>
      <p:sp>
        <p:nvSpPr>
          <p:cNvPr id="4" name="Content Placeholder 3"/>
          <p:cNvSpPr>
            <a:spLocks noGrp="1"/>
          </p:cNvSpPr>
          <p:nvPr>
            <p:ph sz="half" idx="2"/>
          </p:nvPr>
        </p:nvSpPr>
        <p:spPr>
          <a:xfrm>
            <a:off x="6187415" y="1892299"/>
            <a:ext cx="5194583" cy="3968752"/>
          </a:xfrm>
          <a:prstGeom prst="rect">
            <a:avLst/>
          </a:prstGeom>
        </p:spPr>
        <p:txBody>
          <a:bodyPr>
            <a:normAutofit/>
          </a:bodyPr>
          <a:lstStyle>
            <a:lvl1pPr marL="342900" indent="-342900">
              <a:buClr>
                <a:srgbClr val="48B9FF"/>
              </a:buClr>
              <a:buFont typeface="Arial" charset="0"/>
              <a:buChar char="•"/>
              <a:defRPr>
                <a:latin typeface="Poppins" panose="00000500000000000000" pitchFamily="2" charset="0"/>
                <a:cs typeface="Poppins" panose="00000500000000000000" pitchFamily="2" charset="0"/>
              </a:defRPr>
            </a:lvl1pPr>
            <a:lvl2pPr marL="742950" indent="-285750">
              <a:buClr>
                <a:srgbClr val="0D29F9"/>
              </a:buClr>
              <a:buFont typeface="Courier New" charset="0"/>
              <a:buChar char="o"/>
              <a:defRPr>
                <a:latin typeface="Poppins" panose="00000500000000000000" pitchFamily="2" charset="0"/>
                <a:cs typeface="Poppins" panose="00000500000000000000" pitchFamily="2" charset="0"/>
              </a:defRPr>
            </a:lvl2pPr>
            <a:lvl3pPr marL="1143000" indent="-228600">
              <a:buClr>
                <a:srgbClr val="48B9FF"/>
              </a:buClr>
              <a:buFont typeface="Wingdings" charset="2"/>
              <a:buChar char="§"/>
              <a:defRPr>
                <a:latin typeface="Poppins" panose="00000500000000000000" pitchFamily="2" charset="0"/>
                <a:cs typeface="Poppins" panose="00000500000000000000" pitchFamily="2" charset="0"/>
              </a:defRPr>
            </a:lvl3pPr>
            <a:lvl4pPr marL="1600200" indent="-228600">
              <a:buClr>
                <a:srgbClr val="0D29F9"/>
              </a:buClr>
              <a:buFont typeface="Wingdings" charset="2"/>
              <a:buChar char="q"/>
              <a:defRPr>
                <a:latin typeface="Poppins" panose="00000500000000000000" pitchFamily="2" charset="0"/>
                <a:cs typeface="Poppins" panose="00000500000000000000" pitchFamily="2" charset="0"/>
              </a:defRPr>
            </a:lvl4pPr>
            <a:lvl5pPr marL="2057400" indent="-228600">
              <a:buClr>
                <a:srgbClr val="48B9FF"/>
              </a:buClr>
              <a:buFont typeface="Arial" charset="0"/>
              <a:buChar char="•"/>
              <a:defRPr>
                <a:latin typeface="Poppins" panose="00000500000000000000" pitchFamily="2" charset="0"/>
                <a:cs typeface="Poppins" panose="00000500000000000000" pitchFamily="2" charset="0"/>
              </a:defRPr>
            </a:lvl5pPr>
          </a:lstStyle>
          <a:p>
            <a:r>
              <a:rPr lang="fr-FR"/>
              <a:t>Cliquez pour modifier les styles du texte du masque</a:t>
            </a:r>
          </a:p>
          <a:p>
            <a:pPr marL="742950" lvl="1" indent="-285750">
              <a:buClr>
                <a:srgbClr val="0D29F9"/>
              </a:buClr>
              <a:buFont typeface="Courier New" charset="0"/>
              <a:buChar char="o"/>
            </a:pPr>
            <a:r>
              <a:rPr lang="fr-FR"/>
              <a:t>Deuxième niveau</a:t>
            </a:r>
          </a:p>
          <a:p>
            <a:pPr marL="1143000" lvl="2" indent="-228600">
              <a:buClr>
                <a:srgbClr val="48B9FF"/>
              </a:buClr>
              <a:buFont typeface="Wingdings" charset="2"/>
              <a:buChar char="§"/>
            </a:pPr>
            <a:r>
              <a:rPr lang="fr-FR"/>
              <a:t>Troisième niveau</a:t>
            </a:r>
          </a:p>
          <a:p>
            <a:pPr marL="1600200" lvl="3" indent="-228600">
              <a:buClr>
                <a:srgbClr val="0D29F9"/>
              </a:buClr>
              <a:buFont typeface="Wingdings" charset="2"/>
              <a:buChar char="q"/>
            </a:pPr>
            <a:r>
              <a:rPr lang="fr-FR"/>
              <a:t>Quatrième niveau</a:t>
            </a:r>
          </a:p>
          <a:p>
            <a:pPr marL="2057400" lvl="4" indent="-228600">
              <a:buClr>
                <a:srgbClr val="48B9FF"/>
              </a:buClr>
              <a:buFont typeface="Arial" charset="0"/>
              <a:buChar char="•"/>
            </a:pPr>
            <a:r>
              <a:rPr lang="fr-FR"/>
              <a:t>Cinquième niveau</a:t>
            </a:r>
            <a:endParaRPr lang="en-US"/>
          </a:p>
        </p:txBody>
      </p:sp>
      <p:sp>
        <p:nvSpPr>
          <p:cNvPr id="6" name="Footer Placeholder 5"/>
          <p:cNvSpPr>
            <a:spLocks noGrp="1"/>
          </p:cNvSpPr>
          <p:nvPr>
            <p:ph type="ftr" sz="quarter" idx="11"/>
          </p:nvPr>
        </p:nvSpPr>
        <p:spPr/>
        <p:txBody>
          <a:bodyPr/>
          <a:lstStyle>
            <a:lvl1pPr>
              <a:defRPr>
                <a:latin typeface="Poppins" panose="00000500000000000000" pitchFamily="2" charset="0"/>
                <a:cs typeface="Poppins" panose="00000500000000000000" pitchFamily="2" charset="0"/>
              </a:defRPr>
            </a:lvl1pPr>
          </a:lstStyle>
          <a:p>
            <a:endParaRPr lang="en-US"/>
          </a:p>
        </p:txBody>
      </p:sp>
      <p:sp>
        <p:nvSpPr>
          <p:cNvPr id="9" name="Slide Number Placeholder 5"/>
          <p:cNvSpPr>
            <a:spLocks noGrp="1"/>
          </p:cNvSpPr>
          <p:nvPr>
            <p:ph type="sldNum" sz="quarter" idx="12"/>
          </p:nvPr>
        </p:nvSpPr>
        <p:spPr>
          <a:xfrm>
            <a:off x="10917124" y="6161187"/>
            <a:ext cx="1062155" cy="490599"/>
          </a:xfrm>
          <a:prstGeom prst="rect">
            <a:avLst/>
          </a:prstGeom>
        </p:spPr>
        <p:txBody>
          <a:bodyPr/>
          <a:lstStyle>
            <a:lvl1pPr algn="r">
              <a:defRPr sz="2800" b="1" i="0" baseline="0">
                <a:latin typeface="Poppins SemiBold" panose="00000700000000000000" pitchFamily="2" charset="0"/>
                <a:cs typeface="Poppins SemiBold" panose="00000700000000000000" pitchFamily="2" charset="0"/>
              </a:defRPr>
            </a:lvl1pPr>
          </a:lstStyle>
          <a:p>
            <a:fld id="{EE564337-EC0D-514C-8926-9471E1A66B46}" type="slidenum">
              <a:rPr lang="en-US" smtClean="0"/>
              <a:pPr/>
              <a:t>‹#›</a:t>
            </a:fld>
            <a:endParaRPr lang="en-US"/>
          </a:p>
        </p:txBody>
      </p:sp>
    </p:spTree>
    <p:extLst>
      <p:ext uri="{BB962C8B-B14F-4D97-AF65-F5344CB8AC3E}">
        <p14:creationId xmlns:p14="http://schemas.microsoft.com/office/powerpoint/2010/main" val="2508082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10000" y="720000"/>
            <a:ext cx="10571998" cy="1159599"/>
          </a:xfrm>
        </p:spPr>
        <p:txBody>
          <a:bodyPr anchor="t" anchorCtr="0"/>
          <a:lstStyle>
            <a:lvl1pPr>
              <a:defRPr>
                <a:latin typeface="Poppins SemiBold" panose="00000700000000000000" pitchFamily="2" charset="0"/>
                <a:cs typeface="Poppins SemiBold" panose="00000700000000000000" pitchFamily="2" charset="0"/>
              </a:defRPr>
            </a:lvl1pPr>
          </a:lstStyle>
          <a:p>
            <a:endParaRPr lang="en-US"/>
          </a:p>
        </p:txBody>
      </p:sp>
      <p:sp>
        <p:nvSpPr>
          <p:cNvPr id="3" name="Text Placeholder 2"/>
          <p:cNvSpPr>
            <a:spLocks noGrp="1"/>
          </p:cNvSpPr>
          <p:nvPr>
            <p:ph type="body" idx="1"/>
          </p:nvPr>
        </p:nvSpPr>
        <p:spPr>
          <a:xfrm>
            <a:off x="814728" y="1879600"/>
            <a:ext cx="5189857" cy="871537"/>
          </a:xfrm>
          <a:prstGeom prst="rect">
            <a:avLst/>
          </a:prstGeom>
        </p:spPr>
        <p:txBody>
          <a:bodyPr anchor="b" anchorCtr="0">
            <a:noAutofit/>
          </a:bodyPr>
          <a:lstStyle>
            <a:lvl1pPr marL="0" indent="0" algn="l">
              <a:buNone/>
              <a:defRPr sz="2000" b="1">
                <a:solidFill>
                  <a:srgbClr val="0D29F9"/>
                </a:solidFill>
                <a:latin typeface="Poppins SemiBold" panose="00000700000000000000" pitchFamily="2" charset="0"/>
                <a:cs typeface="Poppi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r-FR"/>
          </a:p>
        </p:txBody>
      </p:sp>
      <p:sp>
        <p:nvSpPr>
          <p:cNvPr id="4" name="Content Placeholder 3"/>
          <p:cNvSpPr>
            <a:spLocks noGrp="1"/>
          </p:cNvSpPr>
          <p:nvPr>
            <p:ph sz="half" idx="2" hasCustomPrompt="1"/>
          </p:nvPr>
        </p:nvSpPr>
        <p:spPr>
          <a:xfrm>
            <a:off x="814729" y="2751138"/>
            <a:ext cx="5189856" cy="3109913"/>
          </a:xfrm>
          <a:prstGeom prst="rect">
            <a:avLst/>
          </a:prstGeom>
        </p:spPr>
        <p:txBody>
          <a:bodyPr anchor="t">
            <a:normAutofit/>
          </a:bodyPr>
          <a:lstStyle>
            <a:lvl1pPr marL="342900" indent="-342900">
              <a:buClr>
                <a:srgbClr val="48B9FF"/>
              </a:buClr>
              <a:buFont typeface="Arial" charset="0"/>
              <a:buChar char="•"/>
              <a:defRPr>
                <a:latin typeface="Poppins" panose="00000500000000000000" pitchFamily="2" charset="0"/>
                <a:cs typeface="Poppins" panose="00000500000000000000" pitchFamily="2" charset="0"/>
              </a:defRPr>
            </a:lvl1pPr>
            <a:lvl2pPr marL="742950" indent="-285750">
              <a:buClr>
                <a:srgbClr val="0D29F9"/>
              </a:buClr>
              <a:buFont typeface="Courier New" charset="0"/>
              <a:buChar char="o"/>
              <a:defRPr>
                <a:latin typeface="Poppins" panose="00000500000000000000" pitchFamily="2" charset="0"/>
                <a:cs typeface="Poppins" panose="00000500000000000000" pitchFamily="2" charset="0"/>
              </a:defRPr>
            </a:lvl2pPr>
            <a:lvl3pPr marL="1143000" indent="-228600">
              <a:buClr>
                <a:srgbClr val="48B9FF"/>
              </a:buClr>
              <a:buFont typeface="Wingdings" charset="2"/>
              <a:buChar char="§"/>
              <a:defRPr>
                <a:latin typeface="Poppins" panose="00000500000000000000" pitchFamily="2" charset="0"/>
                <a:cs typeface="Poppins" panose="00000500000000000000" pitchFamily="2" charset="0"/>
              </a:defRPr>
            </a:lvl3pPr>
            <a:lvl4pPr marL="1600200" indent="-228600">
              <a:buClr>
                <a:srgbClr val="0D29F9"/>
              </a:buClr>
              <a:buFont typeface="Wingdings" charset="2"/>
              <a:buChar char="q"/>
              <a:defRPr>
                <a:latin typeface="Poppins" panose="00000500000000000000" pitchFamily="2" charset="0"/>
                <a:cs typeface="Poppins" panose="00000500000000000000" pitchFamily="2" charset="0"/>
              </a:defRPr>
            </a:lvl4pPr>
            <a:lvl5pPr marL="2057400" indent="-228600">
              <a:buClr>
                <a:srgbClr val="48B9FF"/>
              </a:buClr>
              <a:buFont typeface="Arial" charset="0"/>
              <a:buChar char="•"/>
              <a:defRPr>
                <a:latin typeface="Poppins" panose="00000500000000000000" pitchFamily="2" charset="0"/>
                <a:cs typeface="Poppins" panose="00000500000000000000" pitchFamily="2" charset="0"/>
              </a:defRPr>
            </a:lvl5pPr>
          </a:lstStyle>
          <a:p>
            <a:r>
              <a:rPr lang="fr-FR"/>
              <a:t>Cliquez pour modifier les styles du texte du masque</a:t>
            </a:r>
          </a:p>
          <a:p>
            <a:pPr marL="742950" lvl="1" indent="-285750">
              <a:buClr>
                <a:srgbClr val="0D29F9"/>
              </a:buClr>
              <a:buFont typeface="Courier New" charset="0"/>
              <a:buChar char="o"/>
            </a:pPr>
            <a:r>
              <a:rPr lang="fr-FR"/>
              <a:t>Deuxième niveau</a:t>
            </a:r>
          </a:p>
          <a:p>
            <a:pPr marL="1143000" lvl="2" indent="-228600">
              <a:buClr>
                <a:srgbClr val="48B9FF"/>
              </a:buClr>
              <a:buFont typeface="Wingdings" charset="2"/>
              <a:buChar char="§"/>
            </a:pPr>
            <a:r>
              <a:rPr lang="fr-FR"/>
              <a:t>Troisième niveau</a:t>
            </a:r>
          </a:p>
          <a:p>
            <a:pPr marL="1600200" lvl="3" indent="-228600">
              <a:buClr>
                <a:srgbClr val="0D29F9"/>
              </a:buClr>
              <a:buFont typeface="Wingdings" charset="2"/>
              <a:buChar char="q"/>
            </a:pPr>
            <a:r>
              <a:rPr lang="fr-FR"/>
              <a:t>Quatrième niveau</a:t>
            </a:r>
          </a:p>
          <a:p>
            <a:pPr marL="2057400" lvl="4" indent="-228600">
              <a:buClr>
                <a:srgbClr val="48B9FF"/>
              </a:buClr>
              <a:buFont typeface="Arial" charset="0"/>
              <a:buChar char="•"/>
            </a:pPr>
            <a:r>
              <a:rPr lang="fr-FR"/>
              <a:t>Cinquième niveau</a:t>
            </a:r>
            <a:endParaRPr lang="en-US"/>
          </a:p>
        </p:txBody>
      </p:sp>
      <p:sp>
        <p:nvSpPr>
          <p:cNvPr id="5" name="Text Placeholder 4"/>
          <p:cNvSpPr>
            <a:spLocks noGrp="1"/>
          </p:cNvSpPr>
          <p:nvPr>
            <p:ph type="body" sz="quarter" idx="3"/>
          </p:nvPr>
        </p:nvSpPr>
        <p:spPr>
          <a:xfrm>
            <a:off x="6187415" y="1879600"/>
            <a:ext cx="5194583" cy="871537"/>
          </a:xfrm>
          <a:prstGeom prst="rect">
            <a:avLst/>
          </a:prstGeom>
        </p:spPr>
        <p:txBody>
          <a:bodyPr anchor="b">
            <a:noAutofit/>
          </a:bodyPr>
          <a:lstStyle>
            <a:lvl1pPr marL="0" indent="0" algn="l">
              <a:buNone/>
              <a:defRPr sz="2000" b="1">
                <a:solidFill>
                  <a:srgbClr val="0D29F9"/>
                </a:solidFill>
                <a:latin typeface="Poppins SemiBold" panose="00000700000000000000" pitchFamily="2" charset="0"/>
                <a:cs typeface="Poppi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r-FR"/>
          </a:p>
        </p:txBody>
      </p:sp>
      <p:sp>
        <p:nvSpPr>
          <p:cNvPr id="6" name="Content Placeholder 5"/>
          <p:cNvSpPr>
            <a:spLocks noGrp="1"/>
          </p:cNvSpPr>
          <p:nvPr>
            <p:ph sz="quarter" idx="4"/>
          </p:nvPr>
        </p:nvSpPr>
        <p:spPr>
          <a:xfrm>
            <a:off x="6187415" y="2751138"/>
            <a:ext cx="5194583" cy="3109913"/>
          </a:xfrm>
          <a:prstGeom prst="rect">
            <a:avLst/>
          </a:prstGeom>
        </p:spPr>
        <p:txBody>
          <a:bodyPr anchor="t">
            <a:normAutofit/>
          </a:bodyPr>
          <a:lstStyle>
            <a:lvl1pPr marL="342900" indent="-342900">
              <a:buClr>
                <a:srgbClr val="48B9FF"/>
              </a:buClr>
              <a:buFont typeface="Arial" charset="0"/>
              <a:buChar char="•"/>
              <a:defRPr>
                <a:latin typeface="Poppins" panose="00000500000000000000" pitchFamily="2" charset="0"/>
                <a:cs typeface="Poppins" panose="00000500000000000000" pitchFamily="2" charset="0"/>
              </a:defRPr>
            </a:lvl1pPr>
            <a:lvl2pPr marL="742950" indent="-285750">
              <a:buClr>
                <a:srgbClr val="0D29F9"/>
              </a:buClr>
              <a:buFont typeface="Courier New" charset="0"/>
              <a:buChar char="o"/>
              <a:defRPr>
                <a:latin typeface="Poppins" panose="00000500000000000000" pitchFamily="2" charset="0"/>
                <a:cs typeface="Poppins" panose="00000500000000000000" pitchFamily="2" charset="0"/>
              </a:defRPr>
            </a:lvl2pPr>
            <a:lvl3pPr marL="1143000" indent="-228600">
              <a:buClr>
                <a:srgbClr val="48B9FF"/>
              </a:buClr>
              <a:buFont typeface="Wingdings" charset="2"/>
              <a:buChar char="§"/>
              <a:defRPr>
                <a:latin typeface="Poppins" panose="00000500000000000000" pitchFamily="2" charset="0"/>
                <a:cs typeface="Poppins" panose="00000500000000000000" pitchFamily="2" charset="0"/>
              </a:defRPr>
            </a:lvl3pPr>
            <a:lvl4pPr marL="1600200" indent="-228600">
              <a:buClr>
                <a:srgbClr val="0D29F9"/>
              </a:buClr>
              <a:buFont typeface="Wingdings" charset="2"/>
              <a:buChar char="q"/>
              <a:defRPr>
                <a:latin typeface="Poppins" panose="00000500000000000000" pitchFamily="2" charset="0"/>
                <a:cs typeface="Poppins" panose="00000500000000000000" pitchFamily="2" charset="0"/>
              </a:defRPr>
            </a:lvl4pPr>
            <a:lvl5pPr marL="2057400" indent="-228600">
              <a:buClr>
                <a:srgbClr val="48B9FF"/>
              </a:buClr>
              <a:buFont typeface="Arial" charset="0"/>
              <a:buChar char="•"/>
              <a:defRPr>
                <a:latin typeface="Poppins" panose="00000500000000000000" pitchFamily="2" charset="0"/>
                <a:cs typeface="Poppins" panose="00000500000000000000" pitchFamily="2" charset="0"/>
              </a:defRPr>
            </a:lvl5pPr>
          </a:lstStyle>
          <a:p>
            <a:r>
              <a:rPr lang="fr-FR"/>
              <a:t>Cliquez pour modifier les styles du texte du masque</a:t>
            </a:r>
          </a:p>
          <a:p>
            <a:pPr marL="742950" lvl="1" indent="-285750">
              <a:buClr>
                <a:srgbClr val="0D29F9"/>
              </a:buClr>
              <a:buFont typeface="Courier New" charset="0"/>
              <a:buChar char="o"/>
            </a:pPr>
            <a:r>
              <a:rPr lang="fr-FR"/>
              <a:t>Deuxième niveau</a:t>
            </a:r>
          </a:p>
          <a:p>
            <a:pPr marL="1143000" lvl="2" indent="-228600">
              <a:buClr>
                <a:srgbClr val="48B9FF"/>
              </a:buClr>
              <a:buFont typeface="Wingdings" charset="2"/>
              <a:buChar char="§"/>
            </a:pPr>
            <a:r>
              <a:rPr lang="fr-FR"/>
              <a:t>Troisième niveau</a:t>
            </a:r>
          </a:p>
          <a:p>
            <a:pPr marL="1600200" lvl="3" indent="-228600">
              <a:buClr>
                <a:srgbClr val="0D29F9"/>
              </a:buClr>
              <a:buFont typeface="Wingdings" charset="2"/>
              <a:buChar char="q"/>
            </a:pPr>
            <a:r>
              <a:rPr lang="fr-FR"/>
              <a:t>Quatrième niveau</a:t>
            </a:r>
          </a:p>
          <a:p>
            <a:pPr marL="2057400" lvl="4" indent="-228600">
              <a:buClr>
                <a:srgbClr val="48B9FF"/>
              </a:buClr>
              <a:buFont typeface="Arial" charset="0"/>
              <a:buChar char="•"/>
            </a:pPr>
            <a:r>
              <a:rPr lang="fr-FR"/>
              <a:t>Cinquième niveau</a:t>
            </a:r>
            <a:endParaRPr lang="en-US"/>
          </a:p>
        </p:txBody>
      </p:sp>
      <p:sp>
        <p:nvSpPr>
          <p:cNvPr id="8" name="Footer Placeholder 7"/>
          <p:cNvSpPr>
            <a:spLocks noGrp="1"/>
          </p:cNvSpPr>
          <p:nvPr>
            <p:ph type="ftr" sz="quarter" idx="11"/>
          </p:nvPr>
        </p:nvSpPr>
        <p:spPr/>
        <p:txBody>
          <a:bodyPr/>
          <a:lstStyle>
            <a:lvl1pPr>
              <a:defRPr>
                <a:latin typeface="Poppins" panose="00000500000000000000" pitchFamily="2" charset="0"/>
                <a:cs typeface="Poppins" panose="00000500000000000000" pitchFamily="2" charset="0"/>
              </a:defRPr>
            </a:lvl1pPr>
          </a:lstStyle>
          <a:p>
            <a:endParaRPr lang="en-US"/>
          </a:p>
        </p:txBody>
      </p:sp>
      <p:sp>
        <p:nvSpPr>
          <p:cNvPr id="12" name="Slide Number Placeholder 5"/>
          <p:cNvSpPr>
            <a:spLocks noGrp="1"/>
          </p:cNvSpPr>
          <p:nvPr>
            <p:ph type="sldNum" sz="quarter" idx="12"/>
          </p:nvPr>
        </p:nvSpPr>
        <p:spPr>
          <a:xfrm>
            <a:off x="10917124" y="6161187"/>
            <a:ext cx="1062155" cy="490599"/>
          </a:xfrm>
          <a:prstGeom prst="rect">
            <a:avLst/>
          </a:prstGeom>
        </p:spPr>
        <p:txBody>
          <a:bodyPr/>
          <a:lstStyle>
            <a:lvl1pPr algn="r">
              <a:defRPr sz="2800" b="1" i="0" baseline="0">
                <a:latin typeface="Poppins SemiBold" panose="00000700000000000000" pitchFamily="2" charset="0"/>
                <a:cs typeface="Poppins SemiBold" panose="00000700000000000000" pitchFamily="2" charset="0"/>
              </a:defRPr>
            </a:lvl1pPr>
          </a:lstStyle>
          <a:p>
            <a:fld id="{EE564337-EC0D-514C-8926-9471E1A66B46}" type="slidenum">
              <a:rPr lang="en-US" smtClean="0"/>
              <a:pPr/>
              <a:t>‹#›</a:t>
            </a:fld>
            <a:endParaRPr lang="en-US"/>
          </a:p>
        </p:txBody>
      </p:sp>
    </p:spTree>
    <p:extLst>
      <p:ext uri="{BB962C8B-B14F-4D97-AF65-F5344CB8AC3E}">
        <p14:creationId xmlns:p14="http://schemas.microsoft.com/office/powerpoint/2010/main" val="2724460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Graph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hart Placeholder 5"/>
          <p:cNvSpPr>
            <a:spLocks noGrp="1"/>
          </p:cNvSpPr>
          <p:nvPr>
            <p:ph type="chart" sz="quarter" idx="10"/>
          </p:nvPr>
        </p:nvSpPr>
        <p:spPr>
          <a:xfrm>
            <a:off x="2495550" y="2420887"/>
            <a:ext cx="8713788" cy="3240137"/>
          </a:xfrm>
          <a:prstGeom prst="rect">
            <a:avLst/>
          </a:prstGeom>
        </p:spPr>
        <p:txBody>
          <a:bodyPr/>
          <a:lstStyle>
            <a:lvl1pPr marL="0" indent="0">
              <a:buNone/>
              <a:defRPr>
                <a:solidFill>
                  <a:schemeClr val="tx1"/>
                </a:solidFill>
              </a:defRPr>
            </a:lvl1pPr>
          </a:lstStyle>
          <a:p>
            <a:endParaRPr lang="en-GB"/>
          </a:p>
        </p:txBody>
      </p:sp>
      <p:sp>
        <p:nvSpPr>
          <p:cNvPr id="10" name="Title 9"/>
          <p:cNvSpPr>
            <a:spLocks noGrp="1"/>
          </p:cNvSpPr>
          <p:nvPr>
            <p:ph type="title"/>
          </p:nvPr>
        </p:nvSpPr>
        <p:spPr>
          <a:xfrm>
            <a:off x="432000" y="1484784"/>
            <a:ext cx="11165217" cy="576263"/>
          </a:xfrm>
        </p:spPr>
        <p:txBody>
          <a:bodyPr/>
          <a:lstStyle>
            <a:lvl1pPr>
              <a:defRPr lang="en-GB" sz="2400" b="1" i="0" kern="1200" dirty="0">
                <a:solidFill>
                  <a:srgbClr val="612492"/>
                </a:solidFill>
                <a:latin typeface="Verdana" pitchFamily="34" charset="0"/>
                <a:ea typeface="+mn-ea"/>
                <a:cs typeface="+mn-cs"/>
              </a:defRPr>
            </a:lvl1pPr>
          </a:lstStyle>
          <a:p>
            <a:r>
              <a:rPr lang="en-US"/>
              <a:t>Click to edit Master title style</a:t>
            </a:r>
            <a:endParaRPr lang="en-GB"/>
          </a:p>
        </p:txBody>
      </p:sp>
    </p:spTree>
    <p:extLst>
      <p:ext uri="{BB962C8B-B14F-4D97-AF65-F5344CB8AC3E}">
        <p14:creationId xmlns:p14="http://schemas.microsoft.com/office/powerpoint/2010/main" val="287645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810000" y="720000"/>
            <a:ext cx="10571998" cy="1172299"/>
          </a:xfrm>
        </p:spPr>
        <p:txBody>
          <a:bodyPr lIns="90000" anchor="t" anchorCtr="0"/>
          <a:lstStyle/>
          <a:p>
            <a:endParaRPr lang="en-US"/>
          </a:p>
        </p:txBody>
      </p:sp>
      <p:sp>
        <p:nvSpPr>
          <p:cNvPr id="3" name="Content Placeholder 2"/>
          <p:cNvSpPr>
            <a:spLocks noGrp="1"/>
          </p:cNvSpPr>
          <p:nvPr>
            <p:ph idx="1"/>
          </p:nvPr>
        </p:nvSpPr>
        <p:spPr>
          <a:xfrm>
            <a:off x="818712" y="1892299"/>
            <a:ext cx="10554574" cy="3966499"/>
          </a:xfrm>
          <a:prstGeom prst="rect">
            <a:avLst/>
          </a:prstGeom>
        </p:spPr>
        <p:txBody>
          <a:bodyPr/>
          <a:lstStyle>
            <a:lvl1pPr marL="342900" indent="-342900">
              <a:lnSpc>
                <a:spcPct val="120000"/>
              </a:lnSpc>
              <a:buClr>
                <a:srgbClr val="48B9FF"/>
              </a:buClr>
              <a:buFont typeface="Arial" charset="0"/>
              <a:buChar char="•"/>
              <a:defRPr>
                <a:latin typeface="Poppins" panose="00000500000000000000" pitchFamily="2" charset="0"/>
                <a:cs typeface="Poppins" panose="00000500000000000000" pitchFamily="2" charset="0"/>
              </a:defRPr>
            </a:lvl1pPr>
            <a:lvl2pPr marL="742950" indent="-285750">
              <a:lnSpc>
                <a:spcPct val="120000"/>
              </a:lnSpc>
              <a:buClr>
                <a:srgbClr val="0D29F9"/>
              </a:buClr>
              <a:buFont typeface="Courier New" charset="0"/>
              <a:buChar char="o"/>
              <a:defRPr>
                <a:latin typeface="Poppins" panose="00000500000000000000" pitchFamily="2" charset="0"/>
                <a:cs typeface="Poppins" panose="00000500000000000000" pitchFamily="2" charset="0"/>
              </a:defRPr>
            </a:lvl2pPr>
            <a:lvl3pPr marL="1143000" indent="-228600">
              <a:lnSpc>
                <a:spcPct val="120000"/>
              </a:lnSpc>
              <a:buClr>
                <a:srgbClr val="48B9FF"/>
              </a:buClr>
              <a:buFont typeface="Wingdings" charset="2"/>
              <a:buChar char="§"/>
              <a:defRPr>
                <a:latin typeface="Poppins" panose="00000500000000000000" pitchFamily="2" charset="0"/>
                <a:cs typeface="Poppins" panose="00000500000000000000" pitchFamily="2" charset="0"/>
              </a:defRPr>
            </a:lvl3pPr>
            <a:lvl4pPr marL="1600200" indent="-228600">
              <a:buClr>
                <a:srgbClr val="0D29F9"/>
              </a:buClr>
              <a:buFont typeface="Wingdings" charset="2"/>
              <a:buChar char="q"/>
              <a:defRPr>
                <a:latin typeface="Poppins" panose="00000500000000000000" pitchFamily="2" charset="0"/>
                <a:cs typeface="Poppins" panose="00000500000000000000" pitchFamily="2" charset="0"/>
              </a:defRPr>
            </a:lvl4pPr>
            <a:lvl5pPr marL="2057400" indent="-228600">
              <a:buClr>
                <a:srgbClr val="48B9FF"/>
              </a:buClr>
              <a:buFont typeface="Arial" charset="0"/>
              <a:buChar char="•"/>
              <a:defRPr>
                <a:latin typeface="Poppins" panose="00000500000000000000" pitchFamily="2" charset="0"/>
                <a:cs typeface="Poppins" panose="00000500000000000000" pitchFamily="2" charset="0"/>
              </a:defRPr>
            </a:lvl5pPr>
          </a:lstStyle>
          <a:p>
            <a:r>
              <a:rPr lang="fr-FR"/>
              <a:t>Cliquez pour modifier les styles du texte du masque</a:t>
            </a:r>
          </a:p>
          <a:p>
            <a:pPr marL="742950" lvl="1" indent="-285750">
              <a:buClr>
                <a:srgbClr val="0D29F9"/>
              </a:buClr>
              <a:buFont typeface="Courier New" charset="0"/>
              <a:buChar char="o"/>
            </a:pPr>
            <a:r>
              <a:rPr lang="fr-FR"/>
              <a:t>Deuxième niveau</a:t>
            </a:r>
          </a:p>
          <a:p>
            <a:pPr marL="1143000" lvl="2" indent="-228600">
              <a:buClr>
                <a:srgbClr val="48B9FF"/>
              </a:buClr>
              <a:buFont typeface="Wingdings" charset="2"/>
              <a:buChar char="§"/>
            </a:pPr>
            <a:r>
              <a:rPr lang="fr-FR"/>
              <a:t>Troisième niveau</a:t>
            </a:r>
          </a:p>
          <a:p>
            <a:pPr marL="1600200" lvl="3" indent="-228600">
              <a:buClr>
                <a:srgbClr val="0D29F9"/>
              </a:buClr>
              <a:buFont typeface="Wingdings" charset="2"/>
              <a:buChar char="q"/>
            </a:pPr>
            <a:r>
              <a:rPr lang="fr-FR"/>
              <a:t>Quatrième niveau</a:t>
            </a:r>
          </a:p>
          <a:p>
            <a:pPr marL="2057400" lvl="4" indent="-228600">
              <a:buClr>
                <a:srgbClr val="48B9FF"/>
              </a:buClr>
              <a:buFont typeface="Arial" charset="0"/>
              <a:buChar char="•"/>
            </a:pPr>
            <a:r>
              <a:rPr lang="fr-FR"/>
              <a:t>Cinquième niveau</a:t>
            </a:r>
            <a:endParaRPr lang="en-US"/>
          </a:p>
        </p:txBody>
      </p:sp>
      <p:sp>
        <p:nvSpPr>
          <p:cNvPr id="5" name="Footer Placeholder 4"/>
          <p:cNvSpPr>
            <a:spLocks noGrp="1"/>
          </p:cNvSpPr>
          <p:nvPr>
            <p:ph type="ftr" sz="quarter" idx="11"/>
          </p:nvPr>
        </p:nvSpPr>
        <p:spPr/>
        <p:txBody>
          <a:bodyPr/>
          <a:lstStyle>
            <a:lvl1pPr>
              <a:defRPr>
                <a:latin typeface="Poppins" panose="00000500000000000000" pitchFamily="2" charset="0"/>
                <a:cs typeface="Poppins" panose="00000500000000000000" pitchFamily="2" charset="0"/>
              </a:defRPr>
            </a:lvl1pPr>
          </a:lstStyle>
          <a:p>
            <a:endParaRPr lang="en-US"/>
          </a:p>
        </p:txBody>
      </p:sp>
      <p:sp>
        <p:nvSpPr>
          <p:cNvPr id="7" name="Slide Number Placeholder 5">
            <a:extLst>
              <a:ext uri="{FF2B5EF4-FFF2-40B4-BE49-F238E27FC236}">
                <a16:creationId xmlns:a16="http://schemas.microsoft.com/office/drawing/2014/main" id="{0C3EA1D6-2DF7-C647-9915-9698C6C0D9C8}"/>
              </a:ext>
            </a:extLst>
          </p:cNvPr>
          <p:cNvSpPr>
            <a:spLocks noGrp="1"/>
          </p:cNvSpPr>
          <p:nvPr>
            <p:ph type="sldNum" sz="quarter" idx="12"/>
          </p:nvPr>
        </p:nvSpPr>
        <p:spPr>
          <a:xfrm>
            <a:off x="10917124" y="6161187"/>
            <a:ext cx="1062155" cy="490599"/>
          </a:xfrm>
          <a:prstGeom prst="rect">
            <a:avLst/>
          </a:prstGeom>
        </p:spPr>
        <p:txBody>
          <a:bodyPr/>
          <a:lstStyle>
            <a:lvl1pPr algn="r">
              <a:defRPr sz="2800" b="1" i="0" baseline="0">
                <a:latin typeface="Poppins SemiBold" panose="00000700000000000000" pitchFamily="2" charset="0"/>
                <a:cs typeface="Poppins SemiBold" panose="00000700000000000000" pitchFamily="2" charset="0"/>
              </a:defRPr>
            </a:lvl1pPr>
          </a:lstStyle>
          <a:p>
            <a:fld id="{EE564337-EC0D-514C-8926-9471E1A66B46}" type="slidenum">
              <a:rPr lang="en-US" smtClean="0"/>
              <a:pPr/>
              <a:t>‹#›</a:t>
            </a:fld>
            <a:endParaRPr lang="en-US"/>
          </a:p>
        </p:txBody>
      </p:sp>
    </p:spTree>
    <p:extLst>
      <p:ext uri="{BB962C8B-B14F-4D97-AF65-F5344CB8AC3E}">
        <p14:creationId xmlns:p14="http://schemas.microsoft.com/office/powerpoint/2010/main" val="1956418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810000" y="720000"/>
            <a:ext cx="10571998" cy="1172299"/>
          </a:xfrm>
        </p:spPr>
        <p:txBody>
          <a:bodyPr anchor="t" anchorCtr="0"/>
          <a:lstStyle>
            <a:lvl1pPr>
              <a:defRPr>
                <a:latin typeface="Poppins SemiBold" panose="00000700000000000000" pitchFamily="2" charset="0"/>
                <a:cs typeface="Poppins SemiBold" panose="00000700000000000000" pitchFamily="2" charset="0"/>
              </a:defRPr>
            </a:lvl1pPr>
          </a:lstStyle>
          <a:p>
            <a:endParaRPr lang="en-US"/>
          </a:p>
        </p:txBody>
      </p:sp>
      <p:sp>
        <p:nvSpPr>
          <p:cNvPr id="3" name="Content Placeholder 2"/>
          <p:cNvSpPr>
            <a:spLocks noGrp="1"/>
          </p:cNvSpPr>
          <p:nvPr>
            <p:ph sz="half" idx="1"/>
          </p:nvPr>
        </p:nvSpPr>
        <p:spPr>
          <a:xfrm>
            <a:off x="818712" y="1892299"/>
            <a:ext cx="5185873" cy="3968751"/>
          </a:xfrm>
          <a:prstGeom prst="rect">
            <a:avLst/>
          </a:prstGeom>
        </p:spPr>
        <p:txBody>
          <a:bodyPr>
            <a:normAutofit/>
          </a:bodyPr>
          <a:lstStyle>
            <a:lvl1pPr marL="342900" indent="-342900">
              <a:buClr>
                <a:srgbClr val="48B9FF"/>
              </a:buClr>
              <a:buFont typeface="Arial" charset="0"/>
              <a:buChar char="•"/>
              <a:defRPr>
                <a:latin typeface="Poppins" panose="00000500000000000000" pitchFamily="2" charset="0"/>
                <a:cs typeface="Poppins" panose="00000500000000000000" pitchFamily="2" charset="0"/>
              </a:defRPr>
            </a:lvl1pPr>
            <a:lvl2pPr marL="742950" indent="-285750">
              <a:buClr>
                <a:srgbClr val="0D29F9"/>
              </a:buClr>
              <a:buFont typeface="Courier New" charset="0"/>
              <a:buChar char="o"/>
              <a:defRPr>
                <a:latin typeface="Poppins" panose="00000500000000000000" pitchFamily="2" charset="0"/>
                <a:cs typeface="Poppins" panose="00000500000000000000" pitchFamily="2" charset="0"/>
              </a:defRPr>
            </a:lvl2pPr>
            <a:lvl3pPr marL="1143000" indent="-228600">
              <a:buClr>
                <a:srgbClr val="48B9FF"/>
              </a:buClr>
              <a:buFont typeface="Wingdings" charset="2"/>
              <a:buChar char="§"/>
              <a:defRPr>
                <a:latin typeface="Poppins" panose="00000500000000000000" pitchFamily="2" charset="0"/>
                <a:cs typeface="Poppins" panose="00000500000000000000" pitchFamily="2" charset="0"/>
              </a:defRPr>
            </a:lvl3pPr>
            <a:lvl4pPr marL="1600200" indent="-228600">
              <a:buClr>
                <a:srgbClr val="0D29F9"/>
              </a:buClr>
              <a:buFont typeface="Wingdings" charset="2"/>
              <a:buChar char="q"/>
              <a:defRPr>
                <a:latin typeface="Poppins" panose="00000500000000000000" pitchFamily="2" charset="0"/>
                <a:cs typeface="Poppins" panose="00000500000000000000" pitchFamily="2" charset="0"/>
              </a:defRPr>
            </a:lvl4pPr>
            <a:lvl5pPr marL="2057400" indent="-228600">
              <a:buClr>
                <a:srgbClr val="48B9FF"/>
              </a:buClr>
              <a:buFont typeface="Arial" charset="0"/>
              <a:buChar char="•"/>
              <a:defRPr>
                <a:latin typeface="Poppins" panose="00000500000000000000" pitchFamily="2" charset="0"/>
                <a:cs typeface="Poppins" panose="00000500000000000000" pitchFamily="2" charset="0"/>
              </a:defRPr>
            </a:lvl5pPr>
          </a:lstStyle>
          <a:p>
            <a:r>
              <a:rPr lang="fr-FR"/>
              <a:t>Cliquez pour modifier les styles du texte du masque</a:t>
            </a:r>
          </a:p>
          <a:p>
            <a:pPr marL="742950" lvl="1" indent="-285750">
              <a:buClr>
                <a:srgbClr val="0D29F9"/>
              </a:buClr>
              <a:buFont typeface="Courier New" charset="0"/>
              <a:buChar char="o"/>
            </a:pPr>
            <a:r>
              <a:rPr lang="fr-FR"/>
              <a:t>Deuxième niveau</a:t>
            </a:r>
          </a:p>
          <a:p>
            <a:pPr marL="1143000" lvl="2" indent="-228600">
              <a:buClr>
                <a:srgbClr val="48B9FF"/>
              </a:buClr>
              <a:buFont typeface="Wingdings" charset="2"/>
              <a:buChar char="§"/>
            </a:pPr>
            <a:r>
              <a:rPr lang="fr-FR"/>
              <a:t>Troisième niveau</a:t>
            </a:r>
          </a:p>
          <a:p>
            <a:pPr marL="1600200" lvl="3" indent="-228600">
              <a:buClr>
                <a:srgbClr val="0D29F9"/>
              </a:buClr>
              <a:buFont typeface="Wingdings" charset="2"/>
              <a:buChar char="q"/>
            </a:pPr>
            <a:r>
              <a:rPr lang="fr-FR"/>
              <a:t>Quatrième niveau</a:t>
            </a:r>
          </a:p>
          <a:p>
            <a:pPr marL="2057400" lvl="4" indent="-228600">
              <a:buClr>
                <a:srgbClr val="48B9FF"/>
              </a:buClr>
              <a:buFont typeface="Arial" charset="0"/>
              <a:buChar char="•"/>
            </a:pPr>
            <a:r>
              <a:rPr lang="fr-FR"/>
              <a:t>Cinquième niveau</a:t>
            </a:r>
            <a:endParaRPr lang="en-US"/>
          </a:p>
        </p:txBody>
      </p:sp>
      <p:sp>
        <p:nvSpPr>
          <p:cNvPr id="4" name="Content Placeholder 3"/>
          <p:cNvSpPr>
            <a:spLocks noGrp="1"/>
          </p:cNvSpPr>
          <p:nvPr>
            <p:ph sz="half" idx="2"/>
          </p:nvPr>
        </p:nvSpPr>
        <p:spPr>
          <a:xfrm>
            <a:off x="6187415" y="1892299"/>
            <a:ext cx="5194583" cy="3968752"/>
          </a:xfrm>
          <a:prstGeom prst="rect">
            <a:avLst/>
          </a:prstGeom>
        </p:spPr>
        <p:txBody>
          <a:bodyPr>
            <a:normAutofit/>
          </a:bodyPr>
          <a:lstStyle>
            <a:lvl1pPr marL="342900" indent="-342900">
              <a:buClr>
                <a:srgbClr val="48B9FF"/>
              </a:buClr>
              <a:buFont typeface="Arial" charset="0"/>
              <a:buChar char="•"/>
              <a:defRPr>
                <a:latin typeface="Poppins" panose="00000500000000000000" pitchFamily="2" charset="0"/>
                <a:cs typeface="Poppins" panose="00000500000000000000" pitchFamily="2" charset="0"/>
              </a:defRPr>
            </a:lvl1pPr>
            <a:lvl2pPr marL="742950" indent="-285750">
              <a:buClr>
                <a:srgbClr val="0D29F9"/>
              </a:buClr>
              <a:buFont typeface="Courier New" charset="0"/>
              <a:buChar char="o"/>
              <a:defRPr>
                <a:latin typeface="Poppins" panose="00000500000000000000" pitchFamily="2" charset="0"/>
                <a:cs typeface="Poppins" panose="00000500000000000000" pitchFamily="2" charset="0"/>
              </a:defRPr>
            </a:lvl2pPr>
            <a:lvl3pPr marL="1143000" indent="-228600">
              <a:buClr>
                <a:srgbClr val="48B9FF"/>
              </a:buClr>
              <a:buFont typeface="Wingdings" charset="2"/>
              <a:buChar char="§"/>
              <a:defRPr>
                <a:latin typeface="Poppins" panose="00000500000000000000" pitchFamily="2" charset="0"/>
                <a:cs typeface="Poppins" panose="00000500000000000000" pitchFamily="2" charset="0"/>
              </a:defRPr>
            </a:lvl3pPr>
            <a:lvl4pPr marL="1600200" indent="-228600">
              <a:buClr>
                <a:srgbClr val="0D29F9"/>
              </a:buClr>
              <a:buFont typeface="Wingdings" charset="2"/>
              <a:buChar char="q"/>
              <a:defRPr>
                <a:latin typeface="Poppins" panose="00000500000000000000" pitchFamily="2" charset="0"/>
                <a:cs typeface="Poppins" panose="00000500000000000000" pitchFamily="2" charset="0"/>
              </a:defRPr>
            </a:lvl4pPr>
            <a:lvl5pPr marL="2057400" indent="-228600">
              <a:buClr>
                <a:srgbClr val="48B9FF"/>
              </a:buClr>
              <a:buFont typeface="Arial" charset="0"/>
              <a:buChar char="•"/>
              <a:defRPr>
                <a:latin typeface="Poppins" panose="00000500000000000000" pitchFamily="2" charset="0"/>
                <a:cs typeface="Poppins" panose="00000500000000000000" pitchFamily="2" charset="0"/>
              </a:defRPr>
            </a:lvl5pPr>
          </a:lstStyle>
          <a:p>
            <a:r>
              <a:rPr lang="fr-FR"/>
              <a:t>Cliquez pour modifier les styles du texte du masque</a:t>
            </a:r>
          </a:p>
          <a:p>
            <a:pPr marL="742950" lvl="1" indent="-285750">
              <a:buClr>
                <a:srgbClr val="0D29F9"/>
              </a:buClr>
              <a:buFont typeface="Courier New" charset="0"/>
              <a:buChar char="o"/>
            </a:pPr>
            <a:r>
              <a:rPr lang="fr-FR"/>
              <a:t>Deuxième niveau</a:t>
            </a:r>
          </a:p>
          <a:p>
            <a:pPr marL="1143000" lvl="2" indent="-228600">
              <a:buClr>
                <a:srgbClr val="48B9FF"/>
              </a:buClr>
              <a:buFont typeface="Wingdings" charset="2"/>
              <a:buChar char="§"/>
            </a:pPr>
            <a:r>
              <a:rPr lang="fr-FR"/>
              <a:t>Troisième niveau</a:t>
            </a:r>
          </a:p>
          <a:p>
            <a:pPr marL="1600200" lvl="3" indent="-228600">
              <a:buClr>
                <a:srgbClr val="0D29F9"/>
              </a:buClr>
              <a:buFont typeface="Wingdings" charset="2"/>
              <a:buChar char="q"/>
            </a:pPr>
            <a:r>
              <a:rPr lang="fr-FR"/>
              <a:t>Quatrième niveau</a:t>
            </a:r>
          </a:p>
          <a:p>
            <a:pPr marL="2057400" lvl="4" indent="-228600">
              <a:buClr>
                <a:srgbClr val="48B9FF"/>
              </a:buClr>
              <a:buFont typeface="Arial" charset="0"/>
              <a:buChar char="•"/>
            </a:pPr>
            <a:r>
              <a:rPr lang="fr-FR"/>
              <a:t>Cinquième niveau</a:t>
            </a:r>
            <a:endParaRPr lang="en-US"/>
          </a:p>
        </p:txBody>
      </p:sp>
      <p:sp>
        <p:nvSpPr>
          <p:cNvPr id="6" name="Footer Placeholder 5"/>
          <p:cNvSpPr>
            <a:spLocks noGrp="1"/>
          </p:cNvSpPr>
          <p:nvPr>
            <p:ph type="ftr" sz="quarter" idx="11"/>
          </p:nvPr>
        </p:nvSpPr>
        <p:spPr/>
        <p:txBody>
          <a:bodyPr/>
          <a:lstStyle>
            <a:lvl1pPr>
              <a:defRPr>
                <a:latin typeface="Poppins" panose="00000500000000000000" pitchFamily="2" charset="0"/>
                <a:cs typeface="Poppins" panose="00000500000000000000" pitchFamily="2" charset="0"/>
              </a:defRPr>
            </a:lvl1pPr>
          </a:lstStyle>
          <a:p>
            <a:endParaRPr lang="en-US"/>
          </a:p>
        </p:txBody>
      </p:sp>
      <p:sp>
        <p:nvSpPr>
          <p:cNvPr id="9" name="Slide Number Placeholder 5"/>
          <p:cNvSpPr>
            <a:spLocks noGrp="1"/>
          </p:cNvSpPr>
          <p:nvPr>
            <p:ph type="sldNum" sz="quarter" idx="12"/>
          </p:nvPr>
        </p:nvSpPr>
        <p:spPr>
          <a:xfrm>
            <a:off x="10917124" y="6161187"/>
            <a:ext cx="1062155" cy="490599"/>
          </a:xfrm>
          <a:prstGeom prst="rect">
            <a:avLst/>
          </a:prstGeom>
        </p:spPr>
        <p:txBody>
          <a:bodyPr/>
          <a:lstStyle>
            <a:lvl1pPr algn="r">
              <a:defRPr sz="2800" b="1" i="0" baseline="0">
                <a:latin typeface="Poppins SemiBold" panose="00000700000000000000" pitchFamily="2" charset="0"/>
                <a:cs typeface="Poppins SemiBold" panose="00000700000000000000" pitchFamily="2" charset="0"/>
              </a:defRPr>
            </a:lvl1pPr>
          </a:lstStyle>
          <a:p>
            <a:fld id="{EE564337-EC0D-514C-8926-9471E1A66B46}" type="slidenum">
              <a:rPr lang="en-US" smtClean="0"/>
              <a:pPr/>
              <a:t>‹#›</a:t>
            </a:fld>
            <a:endParaRPr lang="en-US"/>
          </a:p>
        </p:txBody>
      </p:sp>
    </p:spTree>
    <p:extLst>
      <p:ext uri="{BB962C8B-B14F-4D97-AF65-F5344CB8AC3E}">
        <p14:creationId xmlns:p14="http://schemas.microsoft.com/office/powerpoint/2010/main" val="38236886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10000" y="720000"/>
            <a:ext cx="10571998" cy="1159599"/>
          </a:xfrm>
        </p:spPr>
        <p:txBody>
          <a:bodyPr anchor="t" anchorCtr="0"/>
          <a:lstStyle>
            <a:lvl1pPr>
              <a:defRPr>
                <a:latin typeface="Poppins SemiBold" panose="00000700000000000000" pitchFamily="2" charset="0"/>
                <a:cs typeface="Poppins SemiBold" panose="00000700000000000000" pitchFamily="2" charset="0"/>
              </a:defRPr>
            </a:lvl1pPr>
          </a:lstStyle>
          <a:p>
            <a:endParaRPr lang="en-US"/>
          </a:p>
        </p:txBody>
      </p:sp>
      <p:sp>
        <p:nvSpPr>
          <p:cNvPr id="3" name="Text Placeholder 2"/>
          <p:cNvSpPr>
            <a:spLocks noGrp="1"/>
          </p:cNvSpPr>
          <p:nvPr>
            <p:ph type="body" idx="1"/>
          </p:nvPr>
        </p:nvSpPr>
        <p:spPr>
          <a:xfrm>
            <a:off x="814728" y="1879600"/>
            <a:ext cx="5189857" cy="871537"/>
          </a:xfrm>
          <a:prstGeom prst="rect">
            <a:avLst/>
          </a:prstGeom>
        </p:spPr>
        <p:txBody>
          <a:bodyPr anchor="b" anchorCtr="0">
            <a:noAutofit/>
          </a:bodyPr>
          <a:lstStyle>
            <a:lvl1pPr marL="0" indent="0" algn="l">
              <a:buNone/>
              <a:defRPr sz="2000" b="1">
                <a:solidFill>
                  <a:srgbClr val="0D29F9"/>
                </a:solidFill>
                <a:latin typeface="Poppins SemiBold" panose="00000700000000000000" pitchFamily="2" charset="0"/>
                <a:cs typeface="Poppi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r-FR"/>
          </a:p>
        </p:txBody>
      </p:sp>
      <p:sp>
        <p:nvSpPr>
          <p:cNvPr id="4" name="Content Placeholder 3"/>
          <p:cNvSpPr>
            <a:spLocks noGrp="1"/>
          </p:cNvSpPr>
          <p:nvPr>
            <p:ph sz="half" idx="2" hasCustomPrompt="1"/>
          </p:nvPr>
        </p:nvSpPr>
        <p:spPr>
          <a:xfrm>
            <a:off x="814729" y="2751138"/>
            <a:ext cx="5189856" cy="3109913"/>
          </a:xfrm>
          <a:prstGeom prst="rect">
            <a:avLst/>
          </a:prstGeom>
        </p:spPr>
        <p:txBody>
          <a:bodyPr anchor="t">
            <a:normAutofit/>
          </a:bodyPr>
          <a:lstStyle>
            <a:lvl1pPr marL="342900" indent="-342900">
              <a:buClr>
                <a:srgbClr val="48B9FF"/>
              </a:buClr>
              <a:buFont typeface="Arial" charset="0"/>
              <a:buChar char="•"/>
              <a:defRPr>
                <a:latin typeface="Poppins" panose="00000500000000000000" pitchFamily="2" charset="0"/>
                <a:cs typeface="Poppins" panose="00000500000000000000" pitchFamily="2" charset="0"/>
              </a:defRPr>
            </a:lvl1pPr>
            <a:lvl2pPr marL="742950" indent="-285750">
              <a:buClr>
                <a:srgbClr val="0D29F9"/>
              </a:buClr>
              <a:buFont typeface="Courier New" charset="0"/>
              <a:buChar char="o"/>
              <a:defRPr>
                <a:latin typeface="Poppins" panose="00000500000000000000" pitchFamily="2" charset="0"/>
                <a:cs typeface="Poppins" panose="00000500000000000000" pitchFamily="2" charset="0"/>
              </a:defRPr>
            </a:lvl2pPr>
            <a:lvl3pPr marL="1143000" indent="-228600">
              <a:buClr>
                <a:srgbClr val="48B9FF"/>
              </a:buClr>
              <a:buFont typeface="Wingdings" charset="2"/>
              <a:buChar char="§"/>
              <a:defRPr>
                <a:latin typeface="Poppins" panose="00000500000000000000" pitchFamily="2" charset="0"/>
                <a:cs typeface="Poppins" panose="00000500000000000000" pitchFamily="2" charset="0"/>
              </a:defRPr>
            </a:lvl3pPr>
            <a:lvl4pPr marL="1600200" indent="-228600">
              <a:buClr>
                <a:srgbClr val="0D29F9"/>
              </a:buClr>
              <a:buFont typeface="Wingdings" charset="2"/>
              <a:buChar char="q"/>
              <a:defRPr>
                <a:latin typeface="Poppins" panose="00000500000000000000" pitchFamily="2" charset="0"/>
                <a:cs typeface="Poppins" panose="00000500000000000000" pitchFamily="2" charset="0"/>
              </a:defRPr>
            </a:lvl4pPr>
            <a:lvl5pPr marL="2057400" indent="-228600">
              <a:buClr>
                <a:srgbClr val="48B9FF"/>
              </a:buClr>
              <a:buFont typeface="Arial" charset="0"/>
              <a:buChar char="•"/>
              <a:defRPr>
                <a:latin typeface="Poppins" panose="00000500000000000000" pitchFamily="2" charset="0"/>
                <a:cs typeface="Poppins" panose="00000500000000000000" pitchFamily="2" charset="0"/>
              </a:defRPr>
            </a:lvl5pPr>
          </a:lstStyle>
          <a:p>
            <a:r>
              <a:rPr lang="fr-FR"/>
              <a:t>Cliquez pour modifier les styles du texte du masque</a:t>
            </a:r>
          </a:p>
          <a:p>
            <a:pPr marL="742950" lvl="1" indent="-285750">
              <a:buClr>
                <a:srgbClr val="0D29F9"/>
              </a:buClr>
              <a:buFont typeface="Courier New" charset="0"/>
              <a:buChar char="o"/>
            </a:pPr>
            <a:r>
              <a:rPr lang="fr-FR"/>
              <a:t>Deuxième niveau</a:t>
            </a:r>
          </a:p>
          <a:p>
            <a:pPr marL="1143000" lvl="2" indent="-228600">
              <a:buClr>
                <a:srgbClr val="48B9FF"/>
              </a:buClr>
              <a:buFont typeface="Wingdings" charset="2"/>
              <a:buChar char="§"/>
            </a:pPr>
            <a:r>
              <a:rPr lang="fr-FR"/>
              <a:t>Troisième niveau</a:t>
            </a:r>
          </a:p>
          <a:p>
            <a:pPr marL="1600200" lvl="3" indent="-228600">
              <a:buClr>
                <a:srgbClr val="0D29F9"/>
              </a:buClr>
              <a:buFont typeface="Wingdings" charset="2"/>
              <a:buChar char="q"/>
            </a:pPr>
            <a:r>
              <a:rPr lang="fr-FR"/>
              <a:t>Quatrième niveau</a:t>
            </a:r>
          </a:p>
          <a:p>
            <a:pPr marL="2057400" lvl="4" indent="-228600">
              <a:buClr>
                <a:srgbClr val="48B9FF"/>
              </a:buClr>
              <a:buFont typeface="Arial" charset="0"/>
              <a:buChar char="•"/>
            </a:pPr>
            <a:r>
              <a:rPr lang="fr-FR"/>
              <a:t>Cinquième niveau</a:t>
            </a:r>
            <a:endParaRPr lang="en-US"/>
          </a:p>
        </p:txBody>
      </p:sp>
      <p:sp>
        <p:nvSpPr>
          <p:cNvPr id="5" name="Text Placeholder 4"/>
          <p:cNvSpPr>
            <a:spLocks noGrp="1"/>
          </p:cNvSpPr>
          <p:nvPr>
            <p:ph type="body" sz="quarter" idx="3"/>
          </p:nvPr>
        </p:nvSpPr>
        <p:spPr>
          <a:xfrm>
            <a:off x="6187415" y="1879600"/>
            <a:ext cx="5194583" cy="871537"/>
          </a:xfrm>
          <a:prstGeom prst="rect">
            <a:avLst/>
          </a:prstGeom>
        </p:spPr>
        <p:txBody>
          <a:bodyPr anchor="b">
            <a:noAutofit/>
          </a:bodyPr>
          <a:lstStyle>
            <a:lvl1pPr marL="0" indent="0" algn="l">
              <a:buNone/>
              <a:defRPr sz="2000" b="1">
                <a:solidFill>
                  <a:srgbClr val="0D29F9"/>
                </a:solidFill>
                <a:latin typeface="Poppins SemiBold" panose="00000700000000000000" pitchFamily="2" charset="0"/>
                <a:cs typeface="Poppi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r-FR"/>
          </a:p>
        </p:txBody>
      </p:sp>
      <p:sp>
        <p:nvSpPr>
          <p:cNvPr id="6" name="Content Placeholder 5"/>
          <p:cNvSpPr>
            <a:spLocks noGrp="1"/>
          </p:cNvSpPr>
          <p:nvPr>
            <p:ph sz="quarter" idx="4"/>
          </p:nvPr>
        </p:nvSpPr>
        <p:spPr>
          <a:xfrm>
            <a:off x="6187415" y="2751138"/>
            <a:ext cx="5194583" cy="3109913"/>
          </a:xfrm>
          <a:prstGeom prst="rect">
            <a:avLst/>
          </a:prstGeom>
        </p:spPr>
        <p:txBody>
          <a:bodyPr anchor="t">
            <a:normAutofit/>
          </a:bodyPr>
          <a:lstStyle>
            <a:lvl1pPr marL="342900" indent="-342900">
              <a:buClr>
                <a:srgbClr val="48B9FF"/>
              </a:buClr>
              <a:buFont typeface="Arial" charset="0"/>
              <a:buChar char="•"/>
              <a:defRPr>
                <a:latin typeface="Poppins" panose="00000500000000000000" pitchFamily="2" charset="0"/>
                <a:cs typeface="Poppins" panose="00000500000000000000" pitchFamily="2" charset="0"/>
              </a:defRPr>
            </a:lvl1pPr>
            <a:lvl2pPr marL="742950" indent="-285750">
              <a:buClr>
                <a:srgbClr val="0D29F9"/>
              </a:buClr>
              <a:buFont typeface="Courier New" charset="0"/>
              <a:buChar char="o"/>
              <a:defRPr>
                <a:latin typeface="Poppins" panose="00000500000000000000" pitchFamily="2" charset="0"/>
                <a:cs typeface="Poppins" panose="00000500000000000000" pitchFamily="2" charset="0"/>
              </a:defRPr>
            </a:lvl2pPr>
            <a:lvl3pPr marL="1143000" indent="-228600">
              <a:buClr>
                <a:srgbClr val="48B9FF"/>
              </a:buClr>
              <a:buFont typeface="Wingdings" charset="2"/>
              <a:buChar char="§"/>
              <a:defRPr>
                <a:latin typeface="Poppins" panose="00000500000000000000" pitchFamily="2" charset="0"/>
                <a:cs typeface="Poppins" panose="00000500000000000000" pitchFamily="2" charset="0"/>
              </a:defRPr>
            </a:lvl3pPr>
            <a:lvl4pPr marL="1600200" indent="-228600">
              <a:buClr>
                <a:srgbClr val="0D29F9"/>
              </a:buClr>
              <a:buFont typeface="Wingdings" charset="2"/>
              <a:buChar char="q"/>
              <a:defRPr>
                <a:latin typeface="Poppins" panose="00000500000000000000" pitchFamily="2" charset="0"/>
                <a:cs typeface="Poppins" panose="00000500000000000000" pitchFamily="2" charset="0"/>
              </a:defRPr>
            </a:lvl4pPr>
            <a:lvl5pPr marL="2057400" indent="-228600">
              <a:buClr>
                <a:srgbClr val="48B9FF"/>
              </a:buClr>
              <a:buFont typeface="Arial" charset="0"/>
              <a:buChar char="•"/>
              <a:defRPr>
                <a:latin typeface="Poppins" panose="00000500000000000000" pitchFamily="2" charset="0"/>
                <a:cs typeface="Poppins" panose="00000500000000000000" pitchFamily="2" charset="0"/>
              </a:defRPr>
            </a:lvl5pPr>
          </a:lstStyle>
          <a:p>
            <a:r>
              <a:rPr lang="fr-FR"/>
              <a:t>Cliquez pour modifier les styles du texte du masque</a:t>
            </a:r>
          </a:p>
          <a:p>
            <a:pPr marL="742950" lvl="1" indent="-285750">
              <a:buClr>
                <a:srgbClr val="0D29F9"/>
              </a:buClr>
              <a:buFont typeface="Courier New" charset="0"/>
              <a:buChar char="o"/>
            </a:pPr>
            <a:r>
              <a:rPr lang="fr-FR"/>
              <a:t>Deuxième niveau</a:t>
            </a:r>
          </a:p>
          <a:p>
            <a:pPr marL="1143000" lvl="2" indent="-228600">
              <a:buClr>
                <a:srgbClr val="48B9FF"/>
              </a:buClr>
              <a:buFont typeface="Wingdings" charset="2"/>
              <a:buChar char="§"/>
            </a:pPr>
            <a:r>
              <a:rPr lang="fr-FR"/>
              <a:t>Troisième niveau</a:t>
            </a:r>
          </a:p>
          <a:p>
            <a:pPr marL="1600200" lvl="3" indent="-228600">
              <a:buClr>
                <a:srgbClr val="0D29F9"/>
              </a:buClr>
              <a:buFont typeface="Wingdings" charset="2"/>
              <a:buChar char="q"/>
            </a:pPr>
            <a:r>
              <a:rPr lang="fr-FR"/>
              <a:t>Quatrième niveau</a:t>
            </a:r>
          </a:p>
          <a:p>
            <a:pPr marL="2057400" lvl="4" indent="-228600">
              <a:buClr>
                <a:srgbClr val="48B9FF"/>
              </a:buClr>
              <a:buFont typeface="Arial" charset="0"/>
              <a:buChar char="•"/>
            </a:pPr>
            <a:r>
              <a:rPr lang="fr-FR"/>
              <a:t>Cinquième niveau</a:t>
            </a:r>
            <a:endParaRPr lang="en-US"/>
          </a:p>
        </p:txBody>
      </p:sp>
      <p:sp>
        <p:nvSpPr>
          <p:cNvPr id="8" name="Footer Placeholder 7"/>
          <p:cNvSpPr>
            <a:spLocks noGrp="1"/>
          </p:cNvSpPr>
          <p:nvPr>
            <p:ph type="ftr" sz="quarter" idx="11"/>
          </p:nvPr>
        </p:nvSpPr>
        <p:spPr/>
        <p:txBody>
          <a:bodyPr/>
          <a:lstStyle>
            <a:lvl1pPr>
              <a:defRPr>
                <a:latin typeface="Poppins" panose="00000500000000000000" pitchFamily="2" charset="0"/>
                <a:cs typeface="Poppins" panose="00000500000000000000" pitchFamily="2" charset="0"/>
              </a:defRPr>
            </a:lvl1pPr>
          </a:lstStyle>
          <a:p>
            <a:endParaRPr lang="en-US"/>
          </a:p>
        </p:txBody>
      </p:sp>
      <p:sp>
        <p:nvSpPr>
          <p:cNvPr id="12" name="Slide Number Placeholder 5"/>
          <p:cNvSpPr>
            <a:spLocks noGrp="1"/>
          </p:cNvSpPr>
          <p:nvPr>
            <p:ph type="sldNum" sz="quarter" idx="12"/>
          </p:nvPr>
        </p:nvSpPr>
        <p:spPr>
          <a:xfrm>
            <a:off x="10917124" y="6161187"/>
            <a:ext cx="1062155" cy="490599"/>
          </a:xfrm>
          <a:prstGeom prst="rect">
            <a:avLst/>
          </a:prstGeom>
        </p:spPr>
        <p:txBody>
          <a:bodyPr/>
          <a:lstStyle>
            <a:lvl1pPr algn="r">
              <a:defRPr sz="2800" b="1" i="0" baseline="0">
                <a:latin typeface="Poppins SemiBold" panose="00000700000000000000" pitchFamily="2" charset="0"/>
                <a:cs typeface="Poppins SemiBold" panose="00000700000000000000" pitchFamily="2" charset="0"/>
              </a:defRPr>
            </a:lvl1pPr>
          </a:lstStyle>
          <a:p>
            <a:fld id="{EE564337-EC0D-514C-8926-9471E1A66B46}" type="slidenum">
              <a:rPr lang="en-US" smtClean="0"/>
              <a:pPr/>
              <a:t>‹#›</a:t>
            </a:fld>
            <a:endParaRPr lang="en-US"/>
          </a:p>
        </p:txBody>
      </p:sp>
    </p:spTree>
    <p:extLst>
      <p:ext uri="{BB962C8B-B14F-4D97-AF65-F5344CB8AC3E}">
        <p14:creationId xmlns:p14="http://schemas.microsoft.com/office/powerpoint/2010/main" val="29602080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hapt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48B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a:latin typeface="Open Sans" panose="020B0606030504020204" pitchFamily="34" charset="0"/>
            </a:endParaRPr>
          </a:p>
        </p:txBody>
      </p:sp>
      <p:sp>
        <p:nvSpPr>
          <p:cNvPr id="2" name="Title 1"/>
          <p:cNvSpPr>
            <a:spLocks noGrp="1"/>
          </p:cNvSpPr>
          <p:nvPr>
            <p:ph type="title"/>
          </p:nvPr>
        </p:nvSpPr>
        <p:spPr>
          <a:xfrm>
            <a:off x="1046204" y="2935014"/>
            <a:ext cx="10335794" cy="2888152"/>
          </a:xfrm>
          <a:prstGeom prst="rect">
            <a:avLst/>
          </a:prstGeom>
        </p:spPr>
        <p:txBody>
          <a:bodyPr lIns="0" anchor="t" anchorCtr="0"/>
          <a:lstStyle>
            <a:lvl1pPr>
              <a:defRPr sz="4000" b="1" i="0" cap="all" baseline="0">
                <a:ln w="19050">
                  <a:solidFill>
                    <a:schemeClr val="bg1"/>
                  </a:solidFill>
                </a:ln>
                <a:noFill/>
                <a:latin typeface="Poppins SemiBold" panose="00000700000000000000" pitchFamily="2" charset="0"/>
                <a:ea typeface="Open Sans" charset="0"/>
                <a:cs typeface="Poppins SemiBold" panose="00000700000000000000" pitchFamily="2" charset="0"/>
              </a:defRPr>
            </a:lvl1pPr>
          </a:lstStyle>
          <a:p>
            <a:r>
              <a:rPr lang="en-US"/>
              <a:t>Click to edit Master title style</a:t>
            </a:r>
          </a:p>
        </p:txBody>
      </p:sp>
      <p:sp>
        <p:nvSpPr>
          <p:cNvPr id="18" name="Espace réservé du texte 17"/>
          <p:cNvSpPr>
            <a:spLocks noGrp="1"/>
          </p:cNvSpPr>
          <p:nvPr>
            <p:ph type="body" sz="quarter" idx="13"/>
          </p:nvPr>
        </p:nvSpPr>
        <p:spPr>
          <a:xfrm>
            <a:off x="1046204" y="949930"/>
            <a:ext cx="10335794" cy="1766888"/>
          </a:xfrm>
          <a:prstGeom prst="rect">
            <a:avLst/>
          </a:prstGeom>
        </p:spPr>
        <p:txBody>
          <a:bodyPr lIns="0" anchor="b" anchorCtr="0"/>
          <a:lstStyle>
            <a:lvl1pPr marL="0" indent="0">
              <a:buFontTx/>
              <a:buNone/>
              <a:defRPr b="1" i="0" cap="all" baseline="0">
                <a:latin typeface="Poppins SemiBold" panose="00000700000000000000" pitchFamily="2" charset="0"/>
                <a:ea typeface="Open Sans" charset="0"/>
                <a:cs typeface="Poppins SemiBold" panose="00000700000000000000" pitchFamily="2" charset="0"/>
              </a:defRPr>
            </a:lvl1pPr>
          </a:lstStyle>
          <a:p>
            <a:pPr lvl="0"/>
            <a:r>
              <a:rPr lang="en-US"/>
              <a:t>Click to edit Master text styles</a:t>
            </a:r>
          </a:p>
        </p:txBody>
      </p:sp>
    </p:spTree>
    <p:extLst>
      <p:ext uri="{BB962C8B-B14F-4D97-AF65-F5344CB8AC3E}">
        <p14:creationId xmlns:p14="http://schemas.microsoft.com/office/powerpoint/2010/main" val="1861163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48B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a:latin typeface="Open Sans" panose="020B0606030504020204" pitchFamily="34" charset="0"/>
            </a:endParaRPr>
          </a:p>
        </p:txBody>
      </p:sp>
      <p:sp>
        <p:nvSpPr>
          <p:cNvPr id="2" name="Title 1"/>
          <p:cNvSpPr>
            <a:spLocks noGrp="1"/>
          </p:cNvSpPr>
          <p:nvPr>
            <p:ph type="title"/>
          </p:nvPr>
        </p:nvSpPr>
        <p:spPr>
          <a:xfrm>
            <a:off x="1046204" y="2935014"/>
            <a:ext cx="10335794" cy="2888152"/>
          </a:xfrm>
          <a:prstGeom prst="rect">
            <a:avLst/>
          </a:prstGeom>
        </p:spPr>
        <p:txBody>
          <a:bodyPr lIns="0" anchor="t" anchorCtr="0"/>
          <a:lstStyle>
            <a:lvl1pPr>
              <a:defRPr sz="4000" b="1" i="0" cap="all" baseline="0">
                <a:ln w="19050">
                  <a:solidFill>
                    <a:schemeClr val="bg1"/>
                  </a:solidFill>
                </a:ln>
                <a:noFill/>
                <a:latin typeface="Poppins SemiBold" panose="00000700000000000000" pitchFamily="2" charset="0"/>
                <a:ea typeface="Open Sans" charset="0"/>
                <a:cs typeface="Poppins SemiBold" panose="00000700000000000000" pitchFamily="2" charset="0"/>
              </a:defRPr>
            </a:lvl1pPr>
          </a:lstStyle>
          <a:p>
            <a:r>
              <a:rPr lang="en-US"/>
              <a:t>Click to edit Master title style</a:t>
            </a:r>
          </a:p>
        </p:txBody>
      </p:sp>
      <p:sp>
        <p:nvSpPr>
          <p:cNvPr id="18" name="Espace réservé du texte 17"/>
          <p:cNvSpPr>
            <a:spLocks noGrp="1"/>
          </p:cNvSpPr>
          <p:nvPr>
            <p:ph type="body" sz="quarter" idx="13"/>
          </p:nvPr>
        </p:nvSpPr>
        <p:spPr>
          <a:xfrm>
            <a:off x="1046204" y="949930"/>
            <a:ext cx="10335794" cy="1766888"/>
          </a:xfrm>
          <a:prstGeom prst="rect">
            <a:avLst/>
          </a:prstGeom>
        </p:spPr>
        <p:txBody>
          <a:bodyPr lIns="0" anchor="b" anchorCtr="0"/>
          <a:lstStyle>
            <a:lvl1pPr marL="0" indent="0">
              <a:buFontTx/>
              <a:buNone/>
              <a:defRPr b="1" i="0" cap="all" baseline="0">
                <a:latin typeface="Poppins SemiBold" panose="00000700000000000000" pitchFamily="2" charset="0"/>
                <a:ea typeface="Open Sans" charset="0"/>
                <a:cs typeface="Poppins SemiBold" panose="00000700000000000000" pitchFamily="2" charset="0"/>
              </a:defRPr>
            </a:lvl1pPr>
          </a:lstStyle>
          <a:p>
            <a:pPr lvl="0"/>
            <a:r>
              <a:rPr lang="en-US"/>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Graph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hart Placeholder 5"/>
          <p:cNvSpPr>
            <a:spLocks noGrp="1"/>
          </p:cNvSpPr>
          <p:nvPr>
            <p:ph type="chart" sz="quarter" idx="10"/>
          </p:nvPr>
        </p:nvSpPr>
        <p:spPr>
          <a:xfrm>
            <a:off x="2495550" y="2420887"/>
            <a:ext cx="8713788" cy="3240137"/>
          </a:xfrm>
          <a:prstGeom prst="rect">
            <a:avLst/>
          </a:prstGeom>
        </p:spPr>
        <p:txBody>
          <a:bodyPr/>
          <a:lstStyle>
            <a:lvl1pPr marL="0" indent="0">
              <a:buNone/>
              <a:defRPr>
                <a:solidFill>
                  <a:schemeClr val="tx1"/>
                </a:solidFill>
              </a:defRPr>
            </a:lvl1pPr>
          </a:lstStyle>
          <a:p>
            <a:endParaRPr lang="en-GB"/>
          </a:p>
        </p:txBody>
      </p:sp>
      <p:sp>
        <p:nvSpPr>
          <p:cNvPr id="10" name="Title 9"/>
          <p:cNvSpPr>
            <a:spLocks noGrp="1"/>
          </p:cNvSpPr>
          <p:nvPr>
            <p:ph type="title"/>
          </p:nvPr>
        </p:nvSpPr>
        <p:spPr>
          <a:xfrm>
            <a:off x="432000" y="1484784"/>
            <a:ext cx="11165217" cy="576263"/>
          </a:xfrm>
        </p:spPr>
        <p:txBody>
          <a:bodyPr/>
          <a:lstStyle>
            <a:lvl1pPr>
              <a:defRPr lang="en-GB" sz="2400" b="1" i="0" kern="1200" dirty="0">
                <a:solidFill>
                  <a:srgbClr val="612492"/>
                </a:solidFill>
                <a:latin typeface="Verdana" pitchFamily="34" charset="0"/>
                <a:ea typeface="+mn-ea"/>
                <a:cs typeface="+mn-cs"/>
              </a:defRPr>
            </a:lvl1pPr>
          </a:lstStyle>
          <a:p>
            <a:r>
              <a:rPr lang="en-US"/>
              <a:t>Click to edit Master title style</a:t>
            </a:r>
            <a:endParaRPr lang="en-GB"/>
          </a:p>
        </p:txBody>
      </p:sp>
    </p:spTree>
    <p:extLst>
      <p:ext uri="{BB962C8B-B14F-4D97-AF65-F5344CB8AC3E}">
        <p14:creationId xmlns:p14="http://schemas.microsoft.com/office/powerpoint/2010/main" val="28635853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hapt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48B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a:latin typeface="Open Sans" panose="020B0606030504020204" pitchFamily="34" charset="0"/>
            </a:endParaRPr>
          </a:p>
        </p:txBody>
      </p:sp>
      <p:sp>
        <p:nvSpPr>
          <p:cNvPr id="2" name="Title 1"/>
          <p:cNvSpPr>
            <a:spLocks noGrp="1"/>
          </p:cNvSpPr>
          <p:nvPr>
            <p:ph type="title"/>
          </p:nvPr>
        </p:nvSpPr>
        <p:spPr>
          <a:xfrm>
            <a:off x="1046204" y="2935014"/>
            <a:ext cx="10335794" cy="2888152"/>
          </a:xfrm>
          <a:prstGeom prst="rect">
            <a:avLst/>
          </a:prstGeom>
        </p:spPr>
        <p:txBody>
          <a:bodyPr lIns="0" anchor="t" anchorCtr="0"/>
          <a:lstStyle>
            <a:lvl1pPr>
              <a:defRPr sz="4000" b="1" i="0" cap="all" baseline="0">
                <a:ln w="19050">
                  <a:solidFill>
                    <a:schemeClr val="bg1"/>
                  </a:solidFill>
                </a:ln>
                <a:noFill/>
                <a:latin typeface="Poppins SemiBold" panose="00000700000000000000" pitchFamily="2" charset="0"/>
                <a:ea typeface="Open Sans" charset="0"/>
                <a:cs typeface="Poppins SemiBold" panose="00000700000000000000" pitchFamily="2" charset="0"/>
              </a:defRPr>
            </a:lvl1pPr>
          </a:lstStyle>
          <a:p>
            <a:r>
              <a:rPr lang="en-US"/>
              <a:t>Click to edit Master title style</a:t>
            </a:r>
          </a:p>
        </p:txBody>
      </p:sp>
      <p:sp>
        <p:nvSpPr>
          <p:cNvPr id="18" name="Espace réservé du texte 17"/>
          <p:cNvSpPr>
            <a:spLocks noGrp="1"/>
          </p:cNvSpPr>
          <p:nvPr>
            <p:ph type="body" sz="quarter" idx="13"/>
          </p:nvPr>
        </p:nvSpPr>
        <p:spPr>
          <a:xfrm>
            <a:off x="1046204" y="949930"/>
            <a:ext cx="10335794" cy="1766888"/>
          </a:xfrm>
          <a:prstGeom prst="rect">
            <a:avLst/>
          </a:prstGeom>
        </p:spPr>
        <p:txBody>
          <a:bodyPr lIns="0" anchor="b" anchorCtr="0"/>
          <a:lstStyle>
            <a:lvl1pPr marL="0" indent="0">
              <a:buFontTx/>
              <a:buNone/>
              <a:defRPr b="1" i="0" cap="all" baseline="0">
                <a:latin typeface="Poppins SemiBold" panose="00000700000000000000" pitchFamily="2" charset="0"/>
                <a:ea typeface="Open Sans" charset="0"/>
                <a:cs typeface="Poppins SemiBold" panose="00000700000000000000" pitchFamily="2" charset="0"/>
              </a:defRPr>
            </a:lvl1pPr>
          </a:lstStyle>
          <a:p>
            <a:pPr lvl="0"/>
            <a:r>
              <a:rPr lang="en-US"/>
              <a:t>Click to edit Master text styles</a:t>
            </a:r>
          </a:p>
        </p:txBody>
      </p:sp>
    </p:spTree>
    <p:extLst>
      <p:ext uri="{BB962C8B-B14F-4D97-AF65-F5344CB8AC3E}">
        <p14:creationId xmlns:p14="http://schemas.microsoft.com/office/powerpoint/2010/main" val="2479938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ext Placeholder 3"/>
          <p:cNvSpPr>
            <a:spLocks noGrp="1"/>
          </p:cNvSpPr>
          <p:nvPr>
            <p:ph type="body" sz="half" idx="2"/>
          </p:nvPr>
        </p:nvSpPr>
        <p:spPr>
          <a:xfrm>
            <a:off x="2594919" y="1321624"/>
            <a:ext cx="7002162" cy="4291776"/>
          </a:xfrm>
          <a:prstGeom prst="rect">
            <a:avLst/>
          </a:prstGeom>
          <a:solidFill>
            <a:srgbClr val="00B8F2">
              <a:alpha val="20000"/>
            </a:srgbClr>
          </a:solidFill>
          <a:ln>
            <a:noFill/>
          </a:ln>
        </p:spPr>
        <p:txBody>
          <a:bodyPr anchor="ctr" anchorCtr="0"/>
          <a:lstStyle>
            <a:lvl1pPr marL="0" indent="0" algn="ctr">
              <a:buNone/>
              <a:defRPr sz="3200" i="0" baseline="0">
                <a:solidFill>
                  <a:srgbClr val="004494"/>
                </a:solidFill>
                <a:latin typeface="Poppins" panose="00000500000000000000" pitchFamily="2" charset="0"/>
                <a:ea typeface="Open Sans" panose="020B0606030504020204" pitchFamily="34" charset="0"/>
                <a:cs typeface="Poppins" panose="00000500000000000000"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7" name="Image 6"/>
          <p:cNvPicPr/>
          <p:nvPr userDrawn="1"/>
        </p:nvPicPr>
        <p:blipFill>
          <a:blip r:embed="rId2"/>
          <a:stretch>
            <a:fillRect/>
          </a:stretch>
        </p:blipFill>
        <p:spPr>
          <a:xfrm>
            <a:off x="1680874" y="570883"/>
            <a:ext cx="1219200" cy="1041400"/>
          </a:xfrm>
          <a:prstGeom prst="rect">
            <a:avLst/>
          </a:prstGeom>
        </p:spPr>
      </p:pic>
      <p:pic>
        <p:nvPicPr>
          <p:cNvPr id="8" name="Image 7"/>
          <p:cNvPicPr/>
          <p:nvPr userDrawn="1"/>
        </p:nvPicPr>
        <p:blipFill>
          <a:blip r:embed="rId3"/>
          <a:stretch>
            <a:fillRect/>
          </a:stretch>
        </p:blipFill>
        <p:spPr>
          <a:xfrm>
            <a:off x="9273449" y="5299227"/>
            <a:ext cx="1397000" cy="11811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p:spTree>
      <p:nvGrpSpPr>
        <p:cNvPr id="1" name=""/>
        <p:cNvGrpSpPr/>
        <p:nvPr/>
      </p:nvGrpSpPr>
      <p:grpSpPr>
        <a:xfrm>
          <a:off x="0" y="0"/>
          <a:ext cx="0" cy="0"/>
          <a:chOff x="0" y="0"/>
          <a:chExt cx="0" cy="0"/>
        </a:xfrm>
      </p:grpSpPr>
      <p:sp>
        <p:nvSpPr>
          <p:cNvPr id="2" name="Title 1"/>
          <p:cNvSpPr>
            <a:spLocks noGrp="1"/>
          </p:cNvSpPr>
          <p:nvPr>
            <p:ph type="title"/>
          </p:nvPr>
        </p:nvSpPr>
        <p:spPr>
          <a:xfrm>
            <a:off x="1046204" y="2935014"/>
            <a:ext cx="10335794" cy="2888152"/>
          </a:xfrm>
          <a:prstGeom prst="rect">
            <a:avLst/>
          </a:prstGeom>
        </p:spPr>
        <p:txBody>
          <a:bodyPr lIns="0" anchor="t" anchorCtr="0"/>
          <a:lstStyle>
            <a:lvl1pPr>
              <a:defRPr sz="4400" b="1" i="0" cap="all" baseline="0">
                <a:ln w="25400">
                  <a:solidFill>
                    <a:srgbClr val="004494"/>
                  </a:solidFill>
                </a:ln>
                <a:noFill/>
                <a:latin typeface="Poppins SemiBold" panose="00000700000000000000" pitchFamily="2" charset="0"/>
                <a:cs typeface="Poppins SemiBold" panose="00000700000000000000" pitchFamily="2" charset="0"/>
              </a:defRPr>
            </a:lvl1pPr>
          </a:lstStyle>
          <a:p>
            <a:r>
              <a:rPr lang="en-US"/>
              <a:t>Click to edit Master title style</a:t>
            </a:r>
          </a:p>
        </p:txBody>
      </p:sp>
      <p:sp>
        <p:nvSpPr>
          <p:cNvPr id="18" name="Espace réservé du texte 17"/>
          <p:cNvSpPr>
            <a:spLocks noGrp="1"/>
          </p:cNvSpPr>
          <p:nvPr>
            <p:ph type="body" sz="quarter" idx="13"/>
          </p:nvPr>
        </p:nvSpPr>
        <p:spPr>
          <a:xfrm>
            <a:off x="1046204" y="949930"/>
            <a:ext cx="10335794" cy="1766888"/>
          </a:xfrm>
          <a:prstGeom prst="rect">
            <a:avLst/>
          </a:prstGeom>
        </p:spPr>
        <p:txBody>
          <a:bodyPr lIns="0" anchor="b" anchorCtr="0"/>
          <a:lstStyle>
            <a:lvl1pPr marL="0" indent="0">
              <a:buFontTx/>
              <a:buNone/>
              <a:defRPr b="1" i="0" cap="all" baseline="0">
                <a:latin typeface="Poppins SemiBold" panose="00000700000000000000" pitchFamily="2" charset="0"/>
                <a:cs typeface="Poppins SemiBold" panose="00000700000000000000" pitchFamily="2" charset="0"/>
              </a:defRPr>
            </a:lvl1p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810000" y="720000"/>
            <a:ext cx="10571998" cy="1172299"/>
          </a:xfrm>
        </p:spPr>
        <p:txBody>
          <a:bodyPr lIns="90000" anchor="t" anchorCtr="0"/>
          <a:lstStyle/>
          <a:p>
            <a:endParaRPr lang="en-US"/>
          </a:p>
        </p:txBody>
      </p:sp>
      <p:sp>
        <p:nvSpPr>
          <p:cNvPr id="3" name="Content Placeholder 2"/>
          <p:cNvSpPr>
            <a:spLocks noGrp="1"/>
          </p:cNvSpPr>
          <p:nvPr>
            <p:ph idx="1"/>
          </p:nvPr>
        </p:nvSpPr>
        <p:spPr>
          <a:xfrm>
            <a:off x="818712" y="1892299"/>
            <a:ext cx="10554574" cy="3966499"/>
          </a:xfrm>
          <a:prstGeom prst="rect">
            <a:avLst/>
          </a:prstGeom>
        </p:spPr>
        <p:txBody>
          <a:bodyPr/>
          <a:lstStyle>
            <a:lvl1pPr marL="342900" indent="-342900">
              <a:buClr>
                <a:srgbClr val="48B9FF"/>
              </a:buClr>
              <a:buFont typeface="Arial" charset="0"/>
              <a:buChar char="•"/>
              <a:defRPr>
                <a:latin typeface="Poppins" panose="00000500000000000000" pitchFamily="2" charset="0"/>
                <a:cs typeface="Poppins" panose="00000500000000000000" pitchFamily="2" charset="0"/>
              </a:defRPr>
            </a:lvl1pPr>
            <a:lvl2pPr marL="742950" indent="-285750">
              <a:buClr>
                <a:srgbClr val="0D29F9"/>
              </a:buClr>
              <a:buFont typeface="Courier New" charset="0"/>
              <a:buChar char="o"/>
              <a:defRPr>
                <a:latin typeface="Poppins" panose="00000500000000000000" pitchFamily="2" charset="0"/>
                <a:cs typeface="Poppins" panose="00000500000000000000" pitchFamily="2" charset="0"/>
              </a:defRPr>
            </a:lvl2pPr>
            <a:lvl3pPr marL="1143000" indent="-228600">
              <a:buClr>
                <a:srgbClr val="48B9FF"/>
              </a:buClr>
              <a:buFont typeface="Wingdings" charset="2"/>
              <a:buChar char="§"/>
              <a:defRPr>
                <a:latin typeface="Poppins" panose="00000500000000000000" pitchFamily="2" charset="0"/>
                <a:cs typeface="Poppins" panose="00000500000000000000" pitchFamily="2" charset="0"/>
              </a:defRPr>
            </a:lvl3pPr>
            <a:lvl4pPr marL="1600200" indent="-228600">
              <a:buClr>
                <a:srgbClr val="0D29F9"/>
              </a:buClr>
              <a:buFont typeface="Wingdings" charset="2"/>
              <a:buChar char="q"/>
              <a:defRPr>
                <a:latin typeface="Poppins" panose="00000500000000000000" pitchFamily="2" charset="0"/>
                <a:cs typeface="Poppins" panose="00000500000000000000" pitchFamily="2" charset="0"/>
              </a:defRPr>
            </a:lvl4pPr>
            <a:lvl5pPr marL="2057400" indent="-228600">
              <a:buClr>
                <a:srgbClr val="48B9FF"/>
              </a:buClr>
              <a:buFont typeface="Arial" charset="0"/>
              <a:buChar char="•"/>
              <a:defRPr>
                <a:latin typeface="Poppins" panose="00000500000000000000" pitchFamily="2" charset="0"/>
                <a:cs typeface="Poppins" panose="00000500000000000000" pitchFamily="2" charset="0"/>
              </a:defRPr>
            </a:lvl5pPr>
          </a:lstStyle>
          <a:p>
            <a:r>
              <a:rPr lang="fr-FR"/>
              <a:t>Cliquez pour modifier les styles du texte du masque</a:t>
            </a:r>
          </a:p>
          <a:p>
            <a:pPr marL="742950" lvl="1" indent="-285750">
              <a:buClr>
                <a:srgbClr val="0D29F9"/>
              </a:buClr>
              <a:buFont typeface="Courier New" charset="0"/>
              <a:buChar char="o"/>
            </a:pPr>
            <a:r>
              <a:rPr lang="fr-FR"/>
              <a:t>Deuxième niveau</a:t>
            </a:r>
          </a:p>
          <a:p>
            <a:pPr marL="1143000" lvl="2" indent="-228600">
              <a:buClr>
                <a:srgbClr val="48B9FF"/>
              </a:buClr>
              <a:buFont typeface="Wingdings" charset="2"/>
              <a:buChar char="§"/>
            </a:pPr>
            <a:r>
              <a:rPr lang="fr-FR"/>
              <a:t>Troisième niveau</a:t>
            </a:r>
          </a:p>
          <a:p>
            <a:pPr marL="1600200" lvl="3" indent="-228600">
              <a:buClr>
                <a:srgbClr val="0D29F9"/>
              </a:buClr>
              <a:buFont typeface="Wingdings" charset="2"/>
              <a:buChar char="q"/>
            </a:pPr>
            <a:r>
              <a:rPr lang="fr-FR"/>
              <a:t>Quatrième niveau</a:t>
            </a:r>
          </a:p>
          <a:p>
            <a:pPr marL="2057400" lvl="4" indent="-228600">
              <a:buClr>
                <a:srgbClr val="48B9FF"/>
              </a:buClr>
              <a:buFont typeface="Arial" charset="0"/>
              <a:buChar char="•"/>
            </a:pPr>
            <a:r>
              <a:rPr lang="fr-FR"/>
              <a:t>Cinquième niveau</a:t>
            </a:r>
            <a:endParaRPr lang="en-US"/>
          </a:p>
        </p:txBody>
      </p:sp>
      <p:sp>
        <p:nvSpPr>
          <p:cNvPr id="5" name="Footer Placeholder 4"/>
          <p:cNvSpPr>
            <a:spLocks noGrp="1"/>
          </p:cNvSpPr>
          <p:nvPr>
            <p:ph type="ftr" sz="quarter" idx="11"/>
          </p:nvPr>
        </p:nvSpPr>
        <p:spPr/>
        <p:txBody>
          <a:bodyPr/>
          <a:lstStyle>
            <a:lvl1pPr>
              <a:defRPr>
                <a:latin typeface="Poppins" panose="00000500000000000000" pitchFamily="2" charset="0"/>
                <a:cs typeface="Poppins" panose="00000500000000000000" pitchFamily="2" charset="0"/>
              </a:defRPr>
            </a:lvl1pPr>
          </a:lstStyle>
          <a:p>
            <a:endParaRPr lang="en-US"/>
          </a:p>
        </p:txBody>
      </p:sp>
      <p:sp>
        <p:nvSpPr>
          <p:cNvPr id="7" name="Slide Number Placeholder 5">
            <a:extLst>
              <a:ext uri="{FF2B5EF4-FFF2-40B4-BE49-F238E27FC236}">
                <a16:creationId xmlns:a16="http://schemas.microsoft.com/office/drawing/2014/main" id="{0C3EA1D6-2DF7-C647-9915-9698C6C0D9C8}"/>
              </a:ext>
            </a:extLst>
          </p:cNvPr>
          <p:cNvSpPr>
            <a:spLocks noGrp="1"/>
          </p:cNvSpPr>
          <p:nvPr>
            <p:ph type="sldNum" sz="quarter" idx="12"/>
          </p:nvPr>
        </p:nvSpPr>
        <p:spPr>
          <a:xfrm>
            <a:off x="10917124" y="6161187"/>
            <a:ext cx="1062155" cy="490599"/>
          </a:xfrm>
          <a:prstGeom prst="rect">
            <a:avLst/>
          </a:prstGeom>
        </p:spPr>
        <p:txBody>
          <a:bodyPr/>
          <a:lstStyle>
            <a:lvl1pPr algn="r">
              <a:defRPr sz="2800" b="1" i="0" baseline="0">
                <a:latin typeface="Poppins SemiBold" panose="00000700000000000000" pitchFamily="2" charset="0"/>
                <a:cs typeface="Poppins SemiBold" panose="00000700000000000000" pitchFamily="2" charset="0"/>
              </a:defRPr>
            </a:lvl1pPr>
          </a:lstStyle>
          <a:p>
            <a:fld id="{EE564337-EC0D-514C-8926-9471E1A66B4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810000" y="720000"/>
            <a:ext cx="10571998" cy="1172299"/>
          </a:xfrm>
        </p:spPr>
        <p:txBody>
          <a:bodyPr anchor="t" anchorCtr="0"/>
          <a:lstStyle>
            <a:lvl1pPr>
              <a:defRPr>
                <a:latin typeface="Poppins SemiBold" panose="00000700000000000000" pitchFamily="2" charset="0"/>
                <a:cs typeface="Poppins SemiBold" panose="00000700000000000000" pitchFamily="2" charset="0"/>
              </a:defRPr>
            </a:lvl1pPr>
          </a:lstStyle>
          <a:p>
            <a:endParaRPr lang="en-US"/>
          </a:p>
        </p:txBody>
      </p:sp>
      <p:sp>
        <p:nvSpPr>
          <p:cNvPr id="3" name="Content Placeholder 2"/>
          <p:cNvSpPr>
            <a:spLocks noGrp="1"/>
          </p:cNvSpPr>
          <p:nvPr>
            <p:ph sz="half" idx="1"/>
          </p:nvPr>
        </p:nvSpPr>
        <p:spPr>
          <a:xfrm>
            <a:off x="818712" y="1892299"/>
            <a:ext cx="5185873" cy="3968751"/>
          </a:xfrm>
          <a:prstGeom prst="rect">
            <a:avLst/>
          </a:prstGeom>
        </p:spPr>
        <p:txBody>
          <a:bodyPr>
            <a:normAutofit/>
          </a:bodyPr>
          <a:lstStyle>
            <a:lvl1pPr marL="342900" indent="-342900">
              <a:buClr>
                <a:srgbClr val="48B9FF"/>
              </a:buClr>
              <a:buFont typeface="Arial" charset="0"/>
              <a:buChar char="•"/>
              <a:defRPr>
                <a:latin typeface="Poppins" panose="00000500000000000000" pitchFamily="2" charset="0"/>
                <a:cs typeface="Poppins" panose="00000500000000000000" pitchFamily="2" charset="0"/>
              </a:defRPr>
            </a:lvl1pPr>
            <a:lvl2pPr marL="742950" indent="-285750">
              <a:buClr>
                <a:srgbClr val="0D29F9"/>
              </a:buClr>
              <a:buFont typeface="Courier New" charset="0"/>
              <a:buChar char="o"/>
              <a:defRPr>
                <a:latin typeface="Poppins" panose="00000500000000000000" pitchFamily="2" charset="0"/>
                <a:cs typeface="Poppins" panose="00000500000000000000" pitchFamily="2" charset="0"/>
              </a:defRPr>
            </a:lvl2pPr>
            <a:lvl3pPr marL="1143000" indent="-228600">
              <a:buClr>
                <a:srgbClr val="48B9FF"/>
              </a:buClr>
              <a:buFont typeface="Wingdings" charset="2"/>
              <a:buChar char="§"/>
              <a:defRPr>
                <a:latin typeface="Poppins" panose="00000500000000000000" pitchFamily="2" charset="0"/>
                <a:cs typeface="Poppins" panose="00000500000000000000" pitchFamily="2" charset="0"/>
              </a:defRPr>
            </a:lvl3pPr>
            <a:lvl4pPr marL="1600200" indent="-228600">
              <a:buClr>
                <a:srgbClr val="0D29F9"/>
              </a:buClr>
              <a:buFont typeface="Wingdings" charset="2"/>
              <a:buChar char="q"/>
              <a:defRPr>
                <a:latin typeface="Poppins" panose="00000500000000000000" pitchFamily="2" charset="0"/>
                <a:cs typeface="Poppins" panose="00000500000000000000" pitchFamily="2" charset="0"/>
              </a:defRPr>
            </a:lvl4pPr>
            <a:lvl5pPr marL="2057400" indent="-228600">
              <a:buClr>
                <a:srgbClr val="48B9FF"/>
              </a:buClr>
              <a:buFont typeface="Arial" charset="0"/>
              <a:buChar char="•"/>
              <a:defRPr>
                <a:latin typeface="Poppins" panose="00000500000000000000" pitchFamily="2" charset="0"/>
                <a:cs typeface="Poppins" panose="00000500000000000000" pitchFamily="2" charset="0"/>
              </a:defRPr>
            </a:lvl5pPr>
          </a:lstStyle>
          <a:p>
            <a:r>
              <a:rPr lang="fr-FR"/>
              <a:t>Cliquez pour modifier les styles du texte du masque</a:t>
            </a:r>
          </a:p>
          <a:p>
            <a:pPr marL="742950" lvl="1" indent="-285750">
              <a:buClr>
                <a:srgbClr val="0D29F9"/>
              </a:buClr>
              <a:buFont typeface="Courier New" charset="0"/>
              <a:buChar char="o"/>
            </a:pPr>
            <a:r>
              <a:rPr lang="fr-FR"/>
              <a:t>Deuxième niveau</a:t>
            </a:r>
          </a:p>
          <a:p>
            <a:pPr marL="1143000" lvl="2" indent="-228600">
              <a:buClr>
                <a:srgbClr val="48B9FF"/>
              </a:buClr>
              <a:buFont typeface="Wingdings" charset="2"/>
              <a:buChar char="§"/>
            </a:pPr>
            <a:r>
              <a:rPr lang="fr-FR"/>
              <a:t>Troisième niveau</a:t>
            </a:r>
          </a:p>
          <a:p>
            <a:pPr marL="1600200" lvl="3" indent="-228600">
              <a:buClr>
                <a:srgbClr val="0D29F9"/>
              </a:buClr>
              <a:buFont typeface="Wingdings" charset="2"/>
              <a:buChar char="q"/>
            </a:pPr>
            <a:r>
              <a:rPr lang="fr-FR"/>
              <a:t>Quatrième niveau</a:t>
            </a:r>
          </a:p>
          <a:p>
            <a:pPr marL="2057400" lvl="4" indent="-228600">
              <a:buClr>
                <a:srgbClr val="48B9FF"/>
              </a:buClr>
              <a:buFont typeface="Arial" charset="0"/>
              <a:buChar char="•"/>
            </a:pPr>
            <a:r>
              <a:rPr lang="fr-FR"/>
              <a:t>Cinquième niveau</a:t>
            </a:r>
            <a:endParaRPr lang="en-US"/>
          </a:p>
        </p:txBody>
      </p:sp>
      <p:sp>
        <p:nvSpPr>
          <p:cNvPr id="4" name="Content Placeholder 3"/>
          <p:cNvSpPr>
            <a:spLocks noGrp="1"/>
          </p:cNvSpPr>
          <p:nvPr>
            <p:ph sz="half" idx="2"/>
          </p:nvPr>
        </p:nvSpPr>
        <p:spPr>
          <a:xfrm>
            <a:off x="6187415" y="1892299"/>
            <a:ext cx="5194583" cy="3968752"/>
          </a:xfrm>
          <a:prstGeom prst="rect">
            <a:avLst/>
          </a:prstGeom>
        </p:spPr>
        <p:txBody>
          <a:bodyPr>
            <a:normAutofit/>
          </a:bodyPr>
          <a:lstStyle>
            <a:lvl1pPr marL="342900" indent="-342900">
              <a:buClr>
                <a:srgbClr val="48B9FF"/>
              </a:buClr>
              <a:buFont typeface="Arial" charset="0"/>
              <a:buChar char="•"/>
              <a:defRPr>
                <a:latin typeface="Poppins" panose="00000500000000000000" pitchFamily="2" charset="0"/>
                <a:cs typeface="Poppins" panose="00000500000000000000" pitchFamily="2" charset="0"/>
              </a:defRPr>
            </a:lvl1pPr>
            <a:lvl2pPr marL="742950" indent="-285750">
              <a:buClr>
                <a:srgbClr val="0D29F9"/>
              </a:buClr>
              <a:buFont typeface="Courier New" charset="0"/>
              <a:buChar char="o"/>
              <a:defRPr>
                <a:latin typeface="Poppins" panose="00000500000000000000" pitchFamily="2" charset="0"/>
                <a:cs typeface="Poppins" panose="00000500000000000000" pitchFamily="2" charset="0"/>
              </a:defRPr>
            </a:lvl2pPr>
            <a:lvl3pPr marL="1143000" indent="-228600">
              <a:buClr>
                <a:srgbClr val="48B9FF"/>
              </a:buClr>
              <a:buFont typeface="Wingdings" charset="2"/>
              <a:buChar char="§"/>
              <a:defRPr>
                <a:latin typeface="Poppins" panose="00000500000000000000" pitchFamily="2" charset="0"/>
                <a:cs typeface="Poppins" panose="00000500000000000000" pitchFamily="2" charset="0"/>
              </a:defRPr>
            </a:lvl3pPr>
            <a:lvl4pPr marL="1600200" indent="-228600">
              <a:buClr>
                <a:srgbClr val="0D29F9"/>
              </a:buClr>
              <a:buFont typeface="Wingdings" charset="2"/>
              <a:buChar char="q"/>
              <a:defRPr>
                <a:latin typeface="Poppins" panose="00000500000000000000" pitchFamily="2" charset="0"/>
                <a:cs typeface="Poppins" panose="00000500000000000000" pitchFamily="2" charset="0"/>
              </a:defRPr>
            </a:lvl4pPr>
            <a:lvl5pPr marL="2057400" indent="-228600">
              <a:buClr>
                <a:srgbClr val="48B9FF"/>
              </a:buClr>
              <a:buFont typeface="Arial" charset="0"/>
              <a:buChar char="•"/>
              <a:defRPr>
                <a:latin typeface="Poppins" panose="00000500000000000000" pitchFamily="2" charset="0"/>
                <a:cs typeface="Poppins" panose="00000500000000000000" pitchFamily="2" charset="0"/>
              </a:defRPr>
            </a:lvl5pPr>
          </a:lstStyle>
          <a:p>
            <a:r>
              <a:rPr lang="fr-FR"/>
              <a:t>Cliquez pour modifier les styles du texte du masque</a:t>
            </a:r>
          </a:p>
          <a:p>
            <a:pPr marL="742950" lvl="1" indent="-285750">
              <a:buClr>
                <a:srgbClr val="0D29F9"/>
              </a:buClr>
              <a:buFont typeface="Courier New" charset="0"/>
              <a:buChar char="o"/>
            </a:pPr>
            <a:r>
              <a:rPr lang="fr-FR"/>
              <a:t>Deuxième niveau</a:t>
            </a:r>
          </a:p>
          <a:p>
            <a:pPr marL="1143000" lvl="2" indent="-228600">
              <a:buClr>
                <a:srgbClr val="48B9FF"/>
              </a:buClr>
              <a:buFont typeface="Wingdings" charset="2"/>
              <a:buChar char="§"/>
            </a:pPr>
            <a:r>
              <a:rPr lang="fr-FR"/>
              <a:t>Troisième niveau</a:t>
            </a:r>
          </a:p>
          <a:p>
            <a:pPr marL="1600200" lvl="3" indent="-228600">
              <a:buClr>
                <a:srgbClr val="0D29F9"/>
              </a:buClr>
              <a:buFont typeface="Wingdings" charset="2"/>
              <a:buChar char="q"/>
            </a:pPr>
            <a:r>
              <a:rPr lang="fr-FR"/>
              <a:t>Quatrième niveau</a:t>
            </a:r>
          </a:p>
          <a:p>
            <a:pPr marL="2057400" lvl="4" indent="-228600">
              <a:buClr>
                <a:srgbClr val="48B9FF"/>
              </a:buClr>
              <a:buFont typeface="Arial" charset="0"/>
              <a:buChar char="•"/>
            </a:pPr>
            <a:r>
              <a:rPr lang="fr-FR"/>
              <a:t>Cinquième niveau</a:t>
            </a:r>
            <a:endParaRPr lang="en-US"/>
          </a:p>
        </p:txBody>
      </p:sp>
      <p:sp>
        <p:nvSpPr>
          <p:cNvPr id="6" name="Footer Placeholder 5"/>
          <p:cNvSpPr>
            <a:spLocks noGrp="1"/>
          </p:cNvSpPr>
          <p:nvPr>
            <p:ph type="ftr" sz="quarter" idx="11"/>
          </p:nvPr>
        </p:nvSpPr>
        <p:spPr/>
        <p:txBody>
          <a:bodyPr/>
          <a:lstStyle>
            <a:lvl1pPr>
              <a:defRPr>
                <a:latin typeface="Poppins" panose="00000500000000000000" pitchFamily="2" charset="0"/>
                <a:cs typeface="Poppins" panose="00000500000000000000" pitchFamily="2" charset="0"/>
              </a:defRPr>
            </a:lvl1pPr>
          </a:lstStyle>
          <a:p>
            <a:endParaRPr lang="en-US"/>
          </a:p>
        </p:txBody>
      </p:sp>
      <p:sp>
        <p:nvSpPr>
          <p:cNvPr id="9" name="Slide Number Placeholder 5"/>
          <p:cNvSpPr>
            <a:spLocks noGrp="1"/>
          </p:cNvSpPr>
          <p:nvPr>
            <p:ph type="sldNum" sz="quarter" idx="12"/>
          </p:nvPr>
        </p:nvSpPr>
        <p:spPr>
          <a:xfrm>
            <a:off x="10917124" y="6161187"/>
            <a:ext cx="1062155" cy="490599"/>
          </a:xfrm>
          <a:prstGeom prst="rect">
            <a:avLst/>
          </a:prstGeom>
        </p:spPr>
        <p:txBody>
          <a:bodyPr/>
          <a:lstStyle>
            <a:lvl1pPr algn="r">
              <a:defRPr sz="2800" b="1" i="0" baseline="0">
                <a:latin typeface="Poppins SemiBold" panose="00000700000000000000" pitchFamily="2" charset="0"/>
                <a:cs typeface="Poppins SemiBold" panose="00000700000000000000" pitchFamily="2" charset="0"/>
              </a:defRPr>
            </a:lvl1pPr>
          </a:lstStyle>
          <a:p>
            <a:fld id="{EE564337-EC0D-514C-8926-9471E1A66B4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10000" y="720000"/>
            <a:ext cx="10571998" cy="1159599"/>
          </a:xfrm>
        </p:spPr>
        <p:txBody>
          <a:bodyPr anchor="t" anchorCtr="0"/>
          <a:lstStyle>
            <a:lvl1pPr>
              <a:defRPr>
                <a:latin typeface="Poppins SemiBold" panose="00000700000000000000" pitchFamily="2" charset="0"/>
                <a:cs typeface="Poppins SemiBold" panose="00000700000000000000" pitchFamily="2" charset="0"/>
              </a:defRPr>
            </a:lvl1pPr>
          </a:lstStyle>
          <a:p>
            <a:endParaRPr lang="en-US"/>
          </a:p>
        </p:txBody>
      </p:sp>
      <p:sp>
        <p:nvSpPr>
          <p:cNvPr id="3" name="Text Placeholder 2"/>
          <p:cNvSpPr>
            <a:spLocks noGrp="1"/>
          </p:cNvSpPr>
          <p:nvPr>
            <p:ph type="body" idx="1"/>
          </p:nvPr>
        </p:nvSpPr>
        <p:spPr>
          <a:xfrm>
            <a:off x="814728" y="1879600"/>
            <a:ext cx="5189857" cy="871537"/>
          </a:xfrm>
          <a:prstGeom prst="rect">
            <a:avLst/>
          </a:prstGeom>
        </p:spPr>
        <p:txBody>
          <a:bodyPr anchor="b" anchorCtr="0">
            <a:noAutofit/>
          </a:bodyPr>
          <a:lstStyle>
            <a:lvl1pPr marL="0" indent="0" algn="l">
              <a:buNone/>
              <a:defRPr sz="2000" b="1">
                <a:solidFill>
                  <a:srgbClr val="0D29F9"/>
                </a:solidFill>
                <a:latin typeface="Poppins SemiBold" panose="00000700000000000000" pitchFamily="2" charset="0"/>
                <a:cs typeface="Poppi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r-FR"/>
          </a:p>
        </p:txBody>
      </p:sp>
      <p:sp>
        <p:nvSpPr>
          <p:cNvPr id="4" name="Content Placeholder 3"/>
          <p:cNvSpPr>
            <a:spLocks noGrp="1"/>
          </p:cNvSpPr>
          <p:nvPr>
            <p:ph sz="half" idx="2" hasCustomPrompt="1"/>
          </p:nvPr>
        </p:nvSpPr>
        <p:spPr>
          <a:xfrm>
            <a:off x="814729" y="2751138"/>
            <a:ext cx="5189856" cy="3109913"/>
          </a:xfrm>
          <a:prstGeom prst="rect">
            <a:avLst/>
          </a:prstGeom>
        </p:spPr>
        <p:txBody>
          <a:bodyPr anchor="t">
            <a:normAutofit/>
          </a:bodyPr>
          <a:lstStyle>
            <a:lvl1pPr marL="342900" indent="-342900">
              <a:buClr>
                <a:srgbClr val="48B9FF"/>
              </a:buClr>
              <a:buFont typeface="Arial" charset="0"/>
              <a:buChar char="•"/>
              <a:defRPr>
                <a:latin typeface="Poppins" panose="00000500000000000000" pitchFamily="2" charset="0"/>
                <a:cs typeface="Poppins" panose="00000500000000000000" pitchFamily="2" charset="0"/>
              </a:defRPr>
            </a:lvl1pPr>
            <a:lvl2pPr marL="742950" indent="-285750">
              <a:buClr>
                <a:srgbClr val="0D29F9"/>
              </a:buClr>
              <a:buFont typeface="Courier New" charset="0"/>
              <a:buChar char="o"/>
              <a:defRPr>
                <a:latin typeface="Poppins" panose="00000500000000000000" pitchFamily="2" charset="0"/>
                <a:cs typeface="Poppins" panose="00000500000000000000" pitchFamily="2" charset="0"/>
              </a:defRPr>
            </a:lvl2pPr>
            <a:lvl3pPr marL="1143000" indent="-228600">
              <a:buClr>
                <a:srgbClr val="48B9FF"/>
              </a:buClr>
              <a:buFont typeface="Wingdings" charset="2"/>
              <a:buChar char="§"/>
              <a:defRPr>
                <a:latin typeface="Poppins" panose="00000500000000000000" pitchFamily="2" charset="0"/>
                <a:cs typeface="Poppins" panose="00000500000000000000" pitchFamily="2" charset="0"/>
              </a:defRPr>
            </a:lvl3pPr>
            <a:lvl4pPr marL="1600200" indent="-228600">
              <a:buClr>
                <a:srgbClr val="0D29F9"/>
              </a:buClr>
              <a:buFont typeface="Wingdings" charset="2"/>
              <a:buChar char="q"/>
              <a:defRPr>
                <a:latin typeface="Poppins" panose="00000500000000000000" pitchFamily="2" charset="0"/>
                <a:cs typeface="Poppins" panose="00000500000000000000" pitchFamily="2" charset="0"/>
              </a:defRPr>
            </a:lvl4pPr>
            <a:lvl5pPr marL="2057400" indent="-228600">
              <a:buClr>
                <a:srgbClr val="48B9FF"/>
              </a:buClr>
              <a:buFont typeface="Arial" charset="0"/>
              <a:buChar char="•"/>
              <a:defRPr>
                <a:latin typeface="Poppins" panose="00000500000000000000" pitchFamily="2" charset="0"/>
                <a:cs typeface="Poppins" panose="00000500000000000000" pitchFamily="2" charset="0"/>
              </a:defRPr>
            </a:lvl5pPr>
          </a:lstStyle>
          <a:p>
            <a:r>
              <a:rPr lang="fr-FR"/>
              <a:t>Cliquez pour modifier les styles du texte du masque</a:t>
            </a:r>
          </a:p>
          <a:p>
            <a:pPr marL="742950" lvl="1" indent="-285750">
              <a:buClr>
                <a:srgbClr val="0D29F9"/>
              </a:buClr>
              <a:buFont typeface="Courier New" charset="0"/>
              <a:buChar char="o"/>
            </a:pPr>
            <a:r>
              <a:rPr lang="fr-FR"/>
              <a:t>Deuxième niveau</a:t>
            </a:r>
          </a:p>
          <a:p>
            <a:pPr marL="1143000" lvl="2" indent="-228600">
              <a:buClr>
                <a:srgbClr val="48B9FF"/>
              </a:buClr>
              <a:buFont typeface="Wingdings" charset="2"/>
              <a:buChar char="§"/>
            </a:pPr>
            <a:r>
              <a:rPr lang="fr-FR"/>
              <a:t>Troisième niveau</a:t>
            </a:r>
          </a:p>
          <a:p>
            <a:pPr marL="1600200" lvl="3" indent="-228600">
              <a:buClr>
                <a:srgbClr val="0D29F9"/>
              </a:buClr>
              <a:buFont typeface="Wingdings" charset="2"/>
              <a:buChar char="q"/>
            </a:pPr>
            <a:r>
              <a:rPr lang="fr-FR"/>
              <a:t>Quatrième niveau</a:t>
            </a:r>
          </a:p>
          <a:p>
            <a:pPr marL="2057400" lvl="4" indent="-228600">
              <a:buClr>
                <a:srgbClr val="48B9FF"/>
              </a:buClr>
              <a:buFont typeface="Arial" charset="0"/>
              <a:buChar char="•"/>
            </a:pPr>
            <a:r>
              <a:rPr lang="fr-FR"/>
              <a:t>Cinquième niveau</a:t>
            </a:r>
            <a:endParaRPr lang="en-US"/>
          </a:p>
        </p:txBody>
      </p:sp>
      <p:sp>
        <p:nvSpPr>
          <p:cNvPr id="5" name="Text Placeholder 4"/>
          <p:cNvSpPr>
            <a:spLocks noGrp="1"/>
          </p:cNvSpPr>
          <p:nvPr>
            <p:ph type="body" sz="quarter" idx="3"/>
          </p:nvPr>
        </p:nvSpPr>
        <p:spPr>
          <a:xfrm>
            <a:off x="6187415" y="1879600"/>
            <a:ext cx="5194583" cy="871537"/>
          </a:xfrm>
          <a:prstGeom prst="rect">
            <a:avLst/>
          </a:prstGeom>
        </p:spPr>
        <p:txBody>
          <a:bodyPr anchor="b">
            <a:noAutofit/>
          </a:bodyPr>
          <a:lstStyle>
            <a:lvl1pPr marL="0" indent="0" algn="l">
              <a:buNone/>
              <a:defRPr sz="2000" b="1">
                <a:solidFill>
                  <a:srgbClr val="0D29F9"/>
                </a:solidFill>
                <a:latin typeface="Poppins SemiBold" panose="00000700000000000000" pitchFamily="2" charset="0"/>
                <a:cs typeface="Poppi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r-FR"/>
          </a:p>
        </p:txBody>
      </p:sp>
      <p:sp>
        <p:nvSpPr>
          <p:cNvPr id="6" name="Content Placeholder 5"/>
          <p:cNvSpPr>
            <a:spLocks noGrp="1"/>
          </p:cNvSpPr>
          <p:nvPr>
            <p:ph sz="quarter" idx="4"/>
          </p:nvPr>
        </p:nvSpPr>
        <p:spPr>
          <a:xfrm>
            <a:off x="6187415" y="2751138"/>
            <a:ext cx="5194583" cy="3109913"/>
          </a:xfrm>
          <a:prstGeom prst="rect">
            <a:avLst/>
          </a:prstGeom>
        </p:spPr>
        <p:txBody>
          <a:bodyPr anchor="t">
            <a:normAutofit/>
          </a:bodyPr>
          <a:lstStyle>
            <a:lvl1pPr marL="342900" indent="-342900">
              <a:buClr>
                <a:srgbClr val="48B9FF"/>
              </a:buClr>
              <a:buFont typeface="Arial" charset="0"/>
              <a:buChar char="•"/>
              <a:defRPr>
                <a:latin typeface="Poppins" panose="00000500000000000000" pitchFamily="2" charset="0"/>
                <a:cs typeface="Poppins" panose="00000500000000000000" pitchFamily="2" charset="0"/>
              </a:defRPr>
            </a:lvl1pPr>
            <a:lvl2pPr marL="742950" indent="-285750">
              <a:buClr>
                <a:srgbClr val="0D29F9"/>
              </a:buClr>
              <a:buFont typeface="Courier New" charset="0"/>
              <a:buChar char="o"/>
              <a:defRPr>
                <a:latin typeface="Poppins" panose="00000500000000000000" pitchFamily="2" charset="0"/>
                <a:cs typeface="Poppins" panose="00000500000000000000" pitchFamily="2" charset="0"/>
              </a:defRPr>
            </a:lvl2pPr>
            <a:lvl3pPr marL="1143000" indent="-228600">
              <a:buClr>
                <a:srgbClr val="48B9FF"/>
              </a:buClr>
              <a:buFont typeface="Wingdings" charset="2"/>
              <a:buChar char="§"/>
              <a:defRPr>
                <a:latin typeface="Poppins" panose="00000500000000000000" pitchFamily="2" charset="0"/>
                <a:cs typeface="Poppins" panose="00000500000000000000" pitchFamily="2" charset="0"/>
              </a:defRPr>
            </a:lvl3pPr>
            <a:lvl4pPr marL="1600200" indent="-228600">
              <a:buClr>
                <a:srgbClr val="0D29F9"/>
              </a:buClr>
              <a:buFont typeface="Wingdings" charset="2"/>
              <a:buChar char="q"/>
              <a:defRPr>
                <a:latin typeface="Poppins" panose="00000500000000000000" pitchFamily="2" charset="0"/>
                <a:cs typeface="Poppins" panose="00000500000000000000" pitchFamily="2" charset="0"/>
              </a:defRPr>
            </a:lvl4pPr>
            <a:lvl5pPr marL="2057400" indent="-228600">
              <a:buClr>
                <a:srgbClr val="48B9FF"/>
              </a:buClr>
              <a:buFont typeface="Arial" charset="0"/>
              <a:buChar char="•"/>
              <a:defRPr>
                <a:latin typeface="Poppins" panose="00000500000000000000" pitchFamily="2" charset="0"/>
                <a:cs typeface="Poppins" panose="00000500000000000000" pitchFamily="2" charset="0"/>
              </a:defRPr>
            </a:lvl5pPr>
          </a:lstStyle>
          <a:p>
            <a:r>
              <a:rPr lang="fr-FR"/>
              <a:t>Cliquez pour modifier les styles du texte du masque</a:t>
            </a:r>
          </a:p>
          <a:p>
            <a:pPr marL="742950" lvl="1" indent="-285750">
              <a:buClr>
                <a:srgbClr val="0D29F9"/>
              </a:buClr>
              <a:buFont typeface="Courier New" charset="0"/>
              <a:buChar char="o"/>
            </a:pPr>
            <a:r>
              <a:rPr lang="fr-FR"/>
              <a:t>Deuxième niveau</a:t>
            </a:r>
          </a:p>
          <a:p>
            <a:pPr marL="1143000" lvl="2" indent="-228600">
              <a:buClr>
                <a:srgbClr val="48B9FF"/>
              </a:buClr>
              <a:buFont typeface="Wingdings" charset="2"/>
              <a:buChar char="§"/>
            </a:pPr>
            <a:r>
              <a:rPr lang="fr-FR"/>
              <a:t>Troisième niveau</a:t>
            </a:r>
          </a:p>
          <a:p>
            <a:pPr marL="1600200" lvl="3" indent="-228600">
              <a:buClr>
                <a:srgbClr val="0D29F9"/>
              </a:buClr>
              <a:buFont typeface="Wingdings" charset="2"/>
              <a:buChar char="q"/>
            </a:pPr>
            <a:r>
              <a:rPr lang="fr-FR"/>
              <a:t>Quatrième niveau</a:t>
            </a:r>
          </a:p>
          <a:p>
            <a:pPr marL="2057400" lvl="4" indent="-228600">
              <a:buClr>
                <a:srgbClr val="48B9FF"/>
              </a:buClr>
              <a:buFont typeface="Arial" charset="0"/>
              <a:buChar char="•"/>
            </a:pPr>
            <a:r>
              <a:rPr lang="fr-FR"/>
              <a:t>Cinquième niveau</a:t>
            </a:r>
            <a:endParaRPr lang="en-US"/>
          </a:p>
        </p:txBody>
      </p:sp>
      <p:sp>
        <p:nvSpPr>
          <p:cNvPr id="8" name="Footer Placeholder 7"/>
          <p:cNvSpPr>
            <a:spLocks noGrp="1"/>
          </p:cNvSpPr>
          <p:nvPr>
            <p:ph type="ftr" sz="quarter" idx="11"/>
          </p:nvPr>
        </p:nvSpPr>
        <p:spPr/>
        <p:txBody>
          <a:bodyPr/>
          <a:lstStyle>
            <a:lvl1pPr>
              <a:defRPr>
                <a:latin typeface="Poppins" panose="00000500000000000000" pitchFamily="2" charset="0"/>
                <a:cs typeface="Poppins" panose="00000500000000000000" pitchFamily="2" charset="0"/>
              </a:defRPr>
            </a:lvl1pPr>
          </a:lstStyle>
          <a:p>
            <a:endParaRPr lang="en-US"/>
          </a:p>
        </p:txBody>
      </p:sp>
      <p:sp>
        <p:nvSpPr>
          <p:cNvPr id="12" name="Slide Number Placeholder 5"/>
          <p:cNvSpPr>
            <a:spLocks noGrp="1"/>
          </p:cNvSpPr>
          <p:nvPr>
            <p:ph type="sldNum" sz="quarter" idx="12"/>
          </p:nvPr>
        </p:nvSpPr>
        <p:spPr>
          <a:xfrm>
            <a:off x="10917124" y="6161187"/>
            <a:ext cx="1062155" cy="490599"/>
          </a:xfrm>
          <a:prstGeom prst="rect">
            <a:avLst/>
          </a:prstGeom>
        </p:spPr>
        <p:txBody>
          <a:bodyPr/>
          <a:lstStyle>
            <a:lvl1pPr algn="r">
              <a:defRPr sz="2800" b="1" i="0" baseline="0">
                <a:latin typeface="Poppins SemiBold" panose="00000700000000000000" pitchFamily="2" charset="0"/>
                <a:cs typeface="Poppins SemiBold" panose="00000700000000000000" pitchFamily="2" charset="0"/>
              </a:defRPr>
            </a:lvl1pPr>
          </a:lstStyle>
          <a:p>
            <a:fld id="{EE564337-EC0D-514C-8926-9471E1A66B4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hapt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48B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a:latin typeface="Open Sans" panose="020B0606030504020204" pitchFamily="34" charset="0"/>
            </a:endParaRPr>
          </a:p>
        </p:txBody>
      </p:sp>
      <p:sp>
        <p:nvSpPr>
          <p:cNvPr id="2" name="Title 1"/>
          <p:cNvSpPr>
            <a:spLocks noGrp="1"/>
          </p:cNvSpPr>
          <p:nvPr>
            <p:ph type="title"/>
          </p:nvPr>
        </p:nvSpPr>
        <p:spPr>
          <a:xfrm>
            <a:off x="1046204" y="2935014"/>
            <a:ext cx="10335794" cy="2888152"/>
          </a:xfrm>
          <a:prstGeom prst="rect">
            <a:avLst/>
          </a:prstGeom>
        </p:spPr>
        <p:txBody>
          <a:bodyPr lIns="0" anchor="t" anchorCtr="0"/>
          <a:lstStyle>
            <a:lvl1pPr>
              <a:defRPr sz="4000" b="1" i="0" cap="all" baseline="0">
                <a:ln w="19050">
                  <a:solidFill>
                    <a:schemeClr val="bg1"/>
                  </a:solidFill>
                </a:ln>
                <a:noFill/>
                <a:latin typeface="Poppins SemiBold" panose="00000700000000000000" pitchFamily="2" charset="0"/>
                <a:ea typeface="Open Sans" charset="0"/>
                <a:cs typeface="Poppins SemiBold" panose="00000700000000000000" pitchFamily="2" charset="0"/>
              </a:defRPr>
            </a:lvl1pPr>
          </a:lstStyle>
          <a:p>
            <a:r>
              <a:rPr lang="en-US"/>
              <a:t>Click to edit Master title style</a:t>
            </a:r>
          </a:p>
        </p:txBody>
      </p:sp>
      <p:sp>
        <p:nvSpPr>
          <p:cNvPr id="18" name="Espace réservé du texte 17"/>
          <p:cNvSpPr>
            <a:spLocks noGrp="1"/>
          </p:cNvSpPr>
          <p:nvPr>
            <p:ph type="body" sz="quarter" idx="13"/>
          </p:nvPr>
        </p:nvSpPr>
        <p:spPr>
          <a:xfrm>
            <a:off x="1046204" y="949930"/>
            <a:ext cx="10335794" cy="1766888"/>
          </a:xfrm>
          <a:prstGeom prst="rect">
            <a:avLst/>
          </a:prstGeom>
        </p:spPr>
        <p:txBody>
          <a:bodyPr lIns="0" anchor="b" anchorCtr="0"/>
          <a:lstStyle>
            <a:lvl1pPr marL="0" indent="0">
              <a:buFontTx/>
              <a:buNone/>
              <a:defRPr b="1" i="0" cap="all" baseline="0">
                <a:latin typeface="Poppins SemiBold" panose="00000700000000000000" pitchFamily="2" charset="0"/>
                <a:ea typeface="Open Sans" charset="0"/>
                <a:cs typeface="Poppins SemiBold" panose="00000700000000000000" pitchFamily="2" charset="0"/>
              </a:defRPr>
            </a:lvl1pPr>
          </a:lstStyle>
          <a:p>
            <a:pPr lvl="0"/>
            <a:r>
              <a:rPr lang="en-US"/>
              <a:t>Click to edit Master text styles</a:t>
            </a:r>
          </a:p>
        </p:txBody>
      </p:sp>
    </p:spTree>
    <p:extLst>
      <p:ext uri="{BB962C8B-B14F-4D97-AF65-F5344CB8AC3E}">
        <p14:creationId xmlns:p14="http://schemas.microsoft.com/office/powerpoint/2010/main" val="776948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Graph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hart Placeholder 5"/>
          <p:cNvSpPr>
            <a:spLocks noGrp="1"/>
          </p:cNvSpPr>
          <p:nvPr>
            <p:ph type="chart" sz="quarter" idx="10"/>
          </p:nvPr>
        </p:nvSpPr>
        <p:spPr>
          <a:xfrm>
            <a:off x="2495550" y="2420887"/>
            <a:ext cx="8713788" cy="3240137"/>
          </a:xfrm>
          <a:prstGeom prst="rect">
            <a:avLst/>
          </a:prstGeom>
        </p:spPr>
        <p:txBody>
          <a:bodyPr/>
          <a:lstStyle>
            <a:lvl1pPr marL="0" indent="0">
              <a:buNone/>
              <a:defRPr>
                <a:solidFill>
                  <a:schemeClr val="tx1"/>
                </a:solidFill>
              </a:defRPr>
            </a:lvl1pPr>
          </a:lstStyle>
          <a:p>
            <a:endParaRPr lang="en-GB"/>
          </a:p>
        </p:txBody>
      </p:sp>
      <p:sp>
        <p:nvSpPr>
          <p:cNvPr id="10" name="Title 9"/>
          <p:cNvSpPr>
            <a:spLocks noGrp="1"/>
          </p:cNvSpPr>
          <p:nvPr>
            <p:ph type="title"/>
          </p:nvPr>
        </p:nvSpPr>
        <p:spPr>
          <a:xfrm>
            <a:off x="432000" y="1484784"/>
            <a:ext cx="11165217" cy="576263"/>
          </a:xfrm>
        </p:spPr>
        <p:txBody>
          <a:bodyPr/>
          <a:lstStyle>
            <a:lvl1pPr>
              <a:defRPr lang="en-GB" sz="2400" b="1" i="0" kern="1200" dirty="0">
                <a:solidFill>
                  <a:srgbClr val="612492"/>
                </a:solidFill>
                <a:latin typeface="Verdana" pitchFamily="34" charset="0"/>
                <a:ea typeface="+mn-ea"/>
                <a:cs typeface="+mn-cs"/>
              </a:defRPr>
            </a:lvl1pPr>
          </a:lstStyle>
          <a:p>
            <a:r>
              <a:rPr lang="en-US"/>
              <a:t>Click to edit Master title style</a:t>
            </a:r>
            <a:endParaRPr lang="en-GB"/>
          </a:p>
        </p:txBody>
      </p:sp>
    </p:spTree>
    <p:extLst>
      <p:ext uri="{BB962C8B-B14F-4D97-AF65-F5344CB8AC3E}">
        <p14:creationId xmlns:p14="http://schemas.microsoft.com/office/powerpoint/2010/main" val="31258881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1.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theme" Target="../theme/theme4.xml"/><Relationship Id="rId4"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theme" Target="../theme/theme5.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2">
            <a:extLst>
              <a:ext uri="{FF2B5EF4-FFF2-40B4-BE49-F238E27FC236}">
                <a16:creationId xmlns:a16="http://schemas.microsoft.com/office/drawing/2014/main" id="{65AF5E85-9184-7E4A-B179-B5D44678AD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073080459"/>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68" r:id="rId4"/>
  </p:sldLayoutIdLst>
  <p:hf hdr="0" dt="0"/>
  <p:txStyles>
    <p:titleStyle>
      <a:lvl1pPr algn="l" defTabSz="914400" rtl="0" eaLnBrk="1" latinLnBrk="0" hangingPunct="1">
        <a:lnSpc>
          <a:spcPct val="90000"/>
        </a:lnSpc>
        <a:spcBef>
          <a:spcPct val="0"/>
        </a:spcBef>
        <a:buNone/>
        <a:defRPr sz="4400" b="1" i="0" kern="1200" cap="all" baseline="0">
          <a:solidFill>
            <a:schemeClr val="tx1"/>
          </a:solidFill>
          <a:latin typeface="Poppins SemiBold" panose="00000700000000000000" pitchFamily="2" charset="0"/>
          <a:ea typeface="+mj-ea"/>
          <a:cs typeface="Poppins SemiBold" panose="00000700000000000000" pitchFamily="2"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4BC20A-21FE-1C95-E4E5-EE3ED43541E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rot="10800000">
            <a:off x="8556222" y="4664990"/>
            <a:ext cx="3635778" cy="21930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810000" y="719999"/>
            <a:ext cx="10571998" cy="1473011"/>
          </a:xfrm>
          <a:prstGeom prst="rect">
            <a:avLst/>
          </a:prstGeom>
          <a:effectLst/>
        </p:spPr>
        <p:txBody>
          <a:bodyPr vert="horz" lIns="91440" tIns="45720" rIns="91440" bIns="45720" rtlCol="0" anchor="t" anchorCtr="0">
            <a:noAutofit/>
          </a:bodyPr>
          <a:lstStyle/>
          <a:p>
            <a:endParaRPr lang="en-US"/>
          </a:p>
        </p:txBody>
      </p:sp>
      <p:sp>
        <p:nvSpPr>
          <p:cNvPr id="5" name="Footer Placeholder 4"/>
          <p:cNvSpPr>
            <a:spLocks noGrp="1"/>
          </p:cNvSpPr>
          <p:nvPr>
            <p:ph type="ftr" sz="quarter" idx="3"/>
          </p:nvPr>
        </p:nvSpPr>
        <p:spPr>
          <a:xfrm>
            <a:off x="2581834" y="6041362"/>
            <a:ext cx="8454465" cy="490599"/>
          </a:xfrm>
          <a:prstGeom prst="rect">
            <a:avLst/>
          </a:prstGeom>
        </p:spPr>
        <p:txBody>
          <a:bodyPr vert="horz" lIns="91440" tIns="45720" rIns="91440" bIns="45720" rtlCol="0" anchor="b"/>
          <a:lstStyle>
            <a:lvl1pPr algn="l">
              <a:defRPr sz="900" baseline="0">
                <a:solidFill>
                  <a:schemeClr val="tx1"/>
                </a:solidFill>
                <a:latin typeface="Open Sans" charset="0"/>
              </a:defRPr>
            </a:lvl1pPr>
          </a:lstStyle>
          <a:p>
            <a:endParaRPr lang="en-US"/>
          </a:p>
        </p:txBody>
      </p:sp>
      <p:sp>
        <p:nvSpPr>
          <p:cNvPr id="14" name="Rectangle 13"/>
          <p:cNvSpPr/>
          <p:nvPr userDrawn="1"/>
        </p:nvSpPr>
        <p:spPr>
          <a:xfrm>
            <a:off x="11382000" y="6726194"/>
            <a:ext cx="810000" cy="131806"/>
          </a:xfrm>
          <a:prstGeom prst="rect">
            <a:avLst/>
          </a:prstGeom>
          <a:solidFill>
            <a:srgbClr val="0F0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0" i="0">
                <a:latin typeface="Open Sans" panose="020B0606030504020204" pitchFamily="34" charset="0"/>
              </a:rPr>
              <a:t> </a:t>
            </a:r>
          </a:p>
        </p:txBody>
      </p:sp>
      <p:sp>
        <p:nvSpPr>
          <p:cNvPr id="20" name="Rectangle 19"/>
          <p:cNvSpPr/>
          <p:nvPr userDrawn="1"/>
        </p:nvSpPr>
        <p:spPr>
          <a:xfrm>
            <a:off x="-2589" y="1200150"/>
            <a:ext cx="609455" cy="48174"/>
          </a:xfrm>
          <a:prstGeom prst="rect">
            <a:avLst/>
          </a:prstGeom>
          <a:solidFill>
            <a:srgbClr val="0F0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0" i="0">
                <a:latin typeface="Open Sans" panose="020B0606030504020204" pitchFamily="34" charset="0"/>
              </a:rPr>
              <a:t> </a:t>
            </a:r>
          </a:p>
        </p:txBody>
      </p:sp>
      <p:sp>
        <p:nvSpPr>
          <p:cNvPr id="10" name="Slide Number Placeholder 5">
            <a:extLst>
              <a:ext uri="{FF2B5EF4-FFF2-40B4-BE49-F238E27FC236}">
                <a16:creationId xmlns:a16="http://schemas.microsoft.com/office/drawing/2014/main" id="{7AFB2AB3-142C-6E47-AAB6-ED694BA82257}"/>
              </a:ext>
            </a:extLst>
          </p:cNvPr>
          <p:cNvSpPr>
            <a:spLocks noGrp="1"/>
          </p:cNvSpPr>
          <p:nvPr>
            <p:ph type="sldNum" sz="quarter" idx="4"/>
          </p:nvPr>
        </p:nvSpPr>
        <p:spPr>
          <a:xfrm>
            <a:off x="10917124" y="6161187"/>
            <a:ext cx="1062155" cy="490599"/>
          </a:xfrm>
          <a:prstGeom prst="rect">
            <a:avLst/>
          </a:prstGeom>
        </p:spPr>
        <p:txBody>
          <a:bodyPr/>
          <a:lstStyle>
            <a:lvl1pPr algn="r">
              <a:defRPr sz="2800" b="1" i="0" baseline="0">
                <a:latin typeface="Poppins SemiBold" panose="00000700000000000000" pitchFamily="2" charset="0"/>
                <a:cs typeface="Poppins SemiBold" panose="00000700000000000000" pitchFamily="2" charset="0"/>
              </a:defRPr>
            </a:lvl1pPr>
          </a:lstStyle>
          <a:p>
            <a:fld id="{EE564337-EC0D-514C-8926-9471E1A66B46}" type="slidenum">
              <a:rPr lang="en-US" smtClean="0"/>
              <a:pPr/>
              <a:t>‹#›</a:t>
            </a:fld>
            <a:endParaRPr lang="en-US"/>
          </a:p>
        </p:txBody>
      </p:sp>
      <p:pic>
        <p:nvPicPr>
          <p:cNvPr id="4" name="Picture 3" descr="Icon&#10;&#10;Description automatically generated">
            <a:extLst>
              <a:ext uri="{FF2B5EF4-FFF2-40B4-BE49-F238E27FC236}">
                <a16:creationId xmlns:a16="http://schemas.microsoft.com/office/drawing/2014/main" id="{6F08CA4B-1EEA-084D-E6BC-8A4F5CE12813}"/>
              </a:ext>
            </a:extLst>
          </p:cNvPr>
          <p:cNvPicPr>
            <a:picLocks noChangeAspect="1"/>
          </p:cNvPicPr>
          <p:nvPr userDrawn="1"/>
        </p:nvPicPr>
        <p:blipFill>
          <a:blip r:embed="rId9"/>
          <a:stretch>
            <a:fillRect/>
          </a:stretch>
        </p:blipFill>
        <p:spPr>
          <a:xfrm>
            <a:off x="302138" y="6066405"/>
            <a:ext cx="1893699" cy="529798"/>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69" r:id="rId4"/>
    <p:sldLayoutId id="2147483683" r:id="rId5"/>
    <p:sldLayoutId id="2147483684" r:id="rId6"/>
  </p:sldLayoutIdLst>
  <p:hf hdr="0" dt="0"/>
  <p:txStyles>
    <p:titleStyle>
      <a:lvl1pPr algn="l" defTabSz="457200" rtl="0" eaLnBrk="1" latinLnBrk="0" hangingPunct="1">
        <a:spcBef>
          <a:spcPct val="0"/>
        </a:spcBef>
        <a:buNone/>
        <a:defRPr sz="4000" b="1" kern="1200" cap="all" baseline="0">
          <a:solidFill>
            <a:schemeClr val="bg2">
              <a:lumMod val="50000"/>
            </a:schemeClr>
          </a:solidFill>
          <a:latin typeface="Poppins SemiBold" panose="00000700000000000000" pitchFamily="2" charset="0"/>
          <a:ea typeface="+mj-ea"/>
          <a:cs typeface="Poppins SemiBold" panose="00000700000000000000" pitchFamily="2"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baseline="0">
          <a:solidFill>
            <a:schemeClr val="tx1"/>
          </a:solidFill>
          <a:effectLst/>
          <a:latin typeface="Open Sans" charset="0"/>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baseline="0">
          <a:solidFill>
            <a:schemeClr val="tx1"/>
          </a:solidFill>
          <a:effectLst/>
          <a:latin typeface="Open Sans" charset="0"/>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baseline="0">
          <a:solidFill>
            <a:schemeClr val="tx1"/>
          </a:solidFill>
          <a:effectLst/>
          <a:latin typeface="Open Sans" charset="0"/>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baseline="0">
          <a:solidFill>
            <a:schemeClr val="tx1"/>
          </a:solidFill>
          <a:effectLst/>
          <a:latin typeface="Open Sans" charset="0"/>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baseline="0">
          <a:solidFill>
            <a:schemeClr val="tx1"/>
          </a:solidFill>
          <a:effectLst/>
          <a:latin typeface="Open Sans" charset="0"/>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4BC20A-21FE-1C95-E4E5-EE3ED43541E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0800000">
            <a:off x="8556222" y="4664990"/>
            <a:ext cx="3635778" cy="21930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810000" y="719999"/>
            <a:ext cx="10571998" cy="1473011"/>
          </a:xfrm>
          <a:prstGeom prst="rect">
            <a:avLst/>
          </a:prstGeom>
          <a:effectLst/>
        </p:spPr>
        <p:txBody>
          <a:bodyPr vert="horz" lIns="91440" tIns="45720" rIns="91440" bIns="45720" rtlCol="0" anchor="t" anchorCtr="0">
            <a:noAutofit/>
          </a:bodyPr>
          <a:lstStyle/>
          <a:p>
            <a:endParaRPr lang="en-US"/>
          </a:p>
        </p:txBody>
      </p:sp>
      <p:sp>
        <p:nvSpPr>
          <p:cNvPr id="5" name="Footer Placeholder 4"/>
          <p:cNvSpPr>
            <a:spLocks noGrp="1"/>
          </p:cNvSpPr>
          <p:nvPr>
            <p:ph type="ftr" sz="quarter" idx="3"/>
          </p:nvPr>
        </p:nvSpPr>
        <p:spPr>
          <a:xfrm>
            <a:off x="2581834" y="6041362"/>
            <a:ext cx="8454465" cy="490599"/>
          </a:xfrm>
          <a:prstGeom prst="rect">
            <a:avLst/>
          </a:prstGeom>
        </p:spPr>
        <p:txBody>
          <a:bodyPr vert="horz" lIns="91440" tIns="45720" rIns="91440" bIns="45720" rtlCol="0" anchor="b"/>
          <a:lstStyle>
            <a:lvl1pPr algn="l">
              <a:defRPr sz="900" baseline="0">
                <a:solidFill>
                  <a:schemeClr val="tx1"/>
                </a:solidFill>
                <a:latin typeface="Open Sans" charset="0"/>
              </a:defRPr>
            </a:lvl1pPr>
          </a:lstStyle>
          <a:p>
            <a:endParaRPr lang="en-US"/>
          </a:p>
        </p:txBody>
      </p:sp>
      <p:sp>
        <p:nvSpPr>
          <p:cNvPr id="14" name="Rectangle 13"/>
          <p:cNvSpPr/>
          <p:nvPr userDrawn="1"/>
        </p:nvSpPr>
        <p:spPr>
          <a:xfrm>
            <a:off x="11382000" y="6726194"/>
            <a:ext cx="810000" cy="131806"/>
          </a:xfrm>
          <a:prstGeom prst="rect">
            <a:avLst/>
          </a:prstGeom>
          <a:solidFill>
            <a:srgbClr val="0F0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ectangle 19"/>
          <p:cNvSpPr/>
          <p:nvPr userDrawn="1"/>
        </p:nvSpPr>
        <p:spPr>
          <a:xfrm>
            <a:off x="-2589" y="1200150"/>
            <a:ext cx="609455" cy="48174"/>
          </a:xfrm>
          <a:prstGeom prst="rect">
            <a:avLst/>
          </a:prstGeom>
          <a:solidFill>
            <a:srgbClr val="0F0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lide Number Placeholder 5">
            <a:extLst>
              <a:ext uri="{FF2B5EF4-FFF2-40B4-BE49-F238E27FC236}">
                <a16:creationId xmlns:a16="http://schemas.microsoft.com/office/drawing/2014/main" id="{7AFB2AB3-142C-6E47-AAB6-ED694BA82257}"/>
              </a:ext>
            </a:extLst>
          </p:cNvPr>
          <p:cNvSpPr>
            <a:spLocks noGrp="1"/>
          </p:cNvSpPr>
          <p:nvPr>
            <p:ph type="sldNum" sz="quarter" idx="4"/>
          </p:nvPr>
        </p:nvSpPr>
        <p:spPr>
          <a:xfrm>
            <a:off x="10917124" y="6161187"/>
            <a:ext cx="1062155" cy="490599"/>
          </a:xfrm>
          <a:prstGeom prst="rect">
            <a:avLst/>
          </a:prstGeom>
        </p:spPr>
        <p:txBody>
          <a:bodyPr/>
          <a:lstStyle>
            <a:lvl1pPr algn="r">
              <a:defRPr sz="2800" b="1" i="0" baseline="0">
                <a:latin typeface="Poppins SemiBold" panose="00000700000000000000" pitchFamily="2" charset="0"/>
                <a:cs typeface="Poppins SemiBold" panose="00000700000000000000" pitchFamily="2" charset="0"/>
              </a:defRPr>
            </a:lvl1pPr>
          </a:lstStyle>
          <a:p>
            <a:fld id="{EE564337-EC0D-514C-8926-9471E1A66B46}" type="slidenum">
              <a:rPr lang="en-US" smtClean="0"/>
              <a:pPr/>
              <a:t>‹#›</a:t>
            </a:fld>
            <a:endParaRPr lang="en-US"/>
          </a:p>
        </p:txBody>
      </p:sp>
      <p:pic>
        <p:nvPicPr>
          <p:cNvPr id="4" name="Picture 3" descr="Icon&#10;&#10;Description automatically generated">
            <a:extLst>
              <a:ext uri="{FF2B5EF4-FFF2-40B4-BE49-F238E27FC236}">
                <a16:creationId xmlns:a16="http://schemas.microsoft.com/office/drawing/2014/main" id="{6F08CA4B-1EEA-084D-E6BC-8A4F5CE12813}"/>
              </a:ext>
            </a:extLst>
          </p:cNvPr>
          <p:cNvPicPr>
            <a:picLocks noChangeAspect="1"/>
          </p:cNvPicPr>
          <p:nvPr userDrawn="1"/>
        </p:nvPicPr>
        <p:blipFill>
          <a:blip r:embed="rId4"/>
          <a:stretch>
            <a:fillRect/>
          </a:stretch>
        </p:blipFill>
        <p:spPr>
          <a:xfrm>
            <a:off x="302138" y="6066405"/>
            <a:ext cx="1893699" cy="529798"/>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Lst>
  <p:hf hdr="0" dt="0"/>
  <p:txStyles>
    <p:titleStyle>
      <a:lvl1pPr algn="l" defTabSz="457200" rtl="0" eaLnBrk="1" latinLnBrk="0" hangingPunct="1">
        <a:spcBef>
          <a:spcPct val="0"/>
        </a:spcBef>
        <a:buNone/>
        <a:defRPr sz="4000" b="1" kern="1200" cap="all" baseline="0">
          <a:solidFill>
            <a:schemeClr val="bg2">
              <a:lumMod val="50000"/>
            </a:schemeClr>
          </a:solidFill>
          <a:latin typeface="Poppins SemiBold" panose="00000700000000000000" pitchFamily="2" charset="0"/>
          <a:ea typeface="+mj-ea"/>
          <a:cs typeface="Poppins SemiBold" panose="00000700000000000000" pitchFamily="2"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baseline="0">
          <a:solidFill>
            <a:schemeClr val="tx1"/>
          </a:solidFill>
          <a:effectLst/>
          <a:latin typeface="Open Sans" charset="0"/>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baseline="0">
          <a:solidFill>
            <a:schemeClr val="tx1"/>
          </a:solidFill>
          <a:effectLst/>
          <a:latin typeface="Open Sans" charset="0"/>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baseline="0">
          <a:solidFill>
            <a:schemeClr val="tx1"/>
          </a:solidFill>
          <a:effectLst/>
          <a:latin typeface="Open Sans" charset="0"/>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baseline="0">
          <a:solidFill>
            <a:schemeClr val="tx1"/>
          </a:solidFill>
          <a:effectLst/>
          <a:latin typeface="Open Sans" charset="0"/>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baseline="0">
          <a:solidFill>
            <a:schemeClr val="tx1"/>
          </a:solidFill>
          <a:effectLst/>
          <a:latin typeface="Open Sans" charset="0"/>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4BC20A-21FE-1C95-E4E5-EE3ED43541E9}"/>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rot="10800000">
            <a:off x="9922212" y="5488920"/>
            <a:ext cx="2269787" cy="13690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810000" y="719999"/>
            <a:ext cx="10571998" cy="1473011"/>
          </a:xfrm>
          <a:prstGeom prst="rect">
            <a:avLst/>
          </a:prstGeom>
          <a:effectLst/>
        </p:spPr>
        <p:txBody>
          <a:bodyPr vert="horz" lIns="91440" tIns="45720" rIns="91440" bIns="45720" rtlCol="0" anchor="t" anchorCtr="0">
            <a:noAutofit/>
          </a:bodyPr>
          <a:lstStyle/>
          <a:p>
            <a:endParaRPr lang="en-US"/>
          </a:p>
        </p:txBody>
      </p:sp>
      <p:sp>
        <p:nvSpPr>
          <p:cNvPr id="5" name="Footer Placeholder 4"/>
          <p:cNvSpPr>
            <a:spLocks noGrp="1"/>
          </p:cNvSpPr>
          <p:nvPr>
            <p:ph type="ftr" sz="quarter" idx="3"/>
          </p:nvPr>
        </p:nvSpPr>
        <p:spPr>
          <a:xfrm>
            <a:off x="2581834" y="6041362"/>
            <a:ext cx="8454465" cy="490599"/>
          </a:xfrm>
          <a:prstGeom prst="rect">
            <a:avLst/>
          </a:prstGeom>
        </p:spPr>
        <p:txBody>
          <a:bodyPr vert="horz" lIns="91440" tIns="45720" rIns="91440" bIns="45720" rtlCol="0" anchor="b"/>
          <a:lstStyle>
            <a:lvl1pPr algn="l">
              <a:defRPr sz="900" baseline="0">
                <a:solidFill>
                  <a:schemeClr val="tx1"/>
                </a:solidFill>
                <a:latin typeface="Open Sans" charset="0"/>
              </a:defRPr>
            </a:lvl1pPr>
          </a:lstStyle>
          <a:p>
            <a:endParaRPr lang="en-US"/>
          </a:p>
        </p:txBody>
      </p:sp>
      <p:sp>
        <p:nvSpPr>
          <p:cNvPr id="14" name="Rectangle 13"/>
          <p:cNvSpPr/>
          <p:nvPr userDrawn="1"/>
        </p:nvSpPr>
        <p:spPr>
          <a:xfrm>
            <a:off x="11382000" y="6726194"/>
            <a:ext cx="810000" cy="131806"/>
          </a:xfrm>
          <a:prstGeom prst="rect">
            <a:avLst/>
          </a:prstGeom>
          <a:solidFill>
            <a:srgbClr val="0F0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0" i="0">
                <a:latin typeface="Open Sans" panose="020B0606030504020204" pitchFamily="34" charset="0"/>
              </a:rPr>
              <a:t> </a:t>
            </a:r>
          </a:p>
        </p:txBody>
      </p:sp>
      <p:sp>
        <p:nvSpPr>
          <p:cNvPr id="20" name="Rectangle 19"/>
          <p:cNvSpPr/>
          <p:nvPr userDrawn="1"/>
        </p:nvSpPr>
        <p:spPr>
          <a:xfrm>
            <a:off x="-2589" y="1200150"/>
            <a:ext cx="609455" cy="48174"/>
          </a:xfrm>
          <a:prstGeom prst="rect">
            <a:avLst/>
          </a:prstGeom>
          <a:solidFill>
            <a:srgbClr val="0F0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0" i="0">
                <a:latin typeface="Open Sans" panose="020B0606030504020204" pitchFamily="34" charset="0"/>
              </a:rPr>
              <a:t> </a:t>
            </a:r>
          </a:p>
        </p:txBody>
      </p:sp>
      <p:sp>
        <p:nvSpPr>
          <p:cNvPr id="10" name="Slide Number Placeholder 5">
            <a:extLst>
              <a:ext uri="{FF2B5EF4-FFF2-40B4-BE49-F238E27FC236}">
                <a16:creationId xmlns:a16="http://schemas.microsoft.com/office/drawing/2014/main" id="{7AFB2AB3-142C-6E47-AAB6-ED694BA82257}"/>
              </a:ext>
            </a:extLst>
          </p:cNvPr>
          <p:cNvSpPr>
            <a:spLocks noGrp="1"/>
          </p:cNvSpPr>
          <p:nvPr>
            <p:ph type="sldNum" sz="quarter" idx="4"/>
          </p:nvPr>
        </p:nvSpPr>
        <p:spPr>
          <a:xfrm>
            <a:off x="10917124" y="6161187"/>
            <a:ext cx="1062155" cy="490599"/>
          </a:xfrm>
          <a:prstGeom prst="rect">
            <a:avLst/>
          </a:prstGeom>
        </p:spPr>
        <p:txBody>
          <a:bodyPr/>
          <a:lstStyle>
            <a:lvl1pPr algn="r">
              <a:defRPr sz="2800" b="1" i="0" baseline="0">
                <a:latin typeface="Poppins SemiBold" panose="00000700000000000000" pitchFamily="2" charset="0"/>
                <a:cs typeface="Poppins SemiBold" panose="00000700000000000000" pitchFamily="2" charset="0"/>
              </a:defRPr>
            </a:lvl1pPr>
          </a:lstStyle>
          <a:p>
            <a:fld id="{EE564337-EC0D-514C-8926-9471E1A66B46}" type="slidenum">
              <a:rPr lang="en-US" smtClean="0"/>
              <a:pPr/>
              <a:t>‹#›</a:t>
            </a:fld>
            <a:endParaRPr lang="en-US"/>
          </a:p>
        </p:txBody>
      </p:sp>
      <p:pic>
        <p:nvPicPr>
          <p:cNvPr id="4" name="Picture 3" descr="Icon&#10;&#10;Description automatically generated">
            <a:extLst>
              <a:ext uri="{FF2B5EF4-FFF2-40B4-BE49-F238E27FC236}">
                <a16:creationId xmlns:a16="http://schemas.microsoft.com/office/drawing/2014/main" id="{6F08CA4B-1EEA-084D-E6BC-8A4F5CE12813}"/>
              </a:ext>
            </a:extLst>
          </p:cNvPr>
          <p:cNvPicPr>
            <a:picLocks noChangeAspect="1"/>
          </p:cNvPicPr>
          <p:nvPr userDrawn="1"/>
        </p:nvPicPr>
        <p:blipFill>
          <a:blip r:embed="rId7"/>
          <a:stretch>
            <a:fillRect/>
          </a:stretch>
        </p:blipFill>
        <p:spPr>
          <a:xfrm>
            <a:off x="302138" y="6066405"/>
            <a:ext cx="1893699" cy="529798"/>
          </a:xfrm>
          <a:prstGeom prst="rect">
            <a:avLst/>
          </a:prstGeom>
        </p:spPr>
      </p:pic>
    </p:spTree>
    <p:extLst>
      <p:ext uri="{BB962C8B-B14F-4D97-AF65-F5344CB8AC3E}">
        <p14:creationId xmlns:p14="http://schemas.microsoft.com/office/powerpoint/2010/main" val="407241040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Lst>
  <p:hf hdr="0" dt="0"/>
  <p:txStyles>
    <p:titleStyle>
      <a:lvl1pPr algn="l" defTabSz="457200" rtl="0" eaLnBrk="1" latinLnBrk="0" hangingPunct="1">
        <a:spcBef>
          <a:spcPct val="0"/>
        </a:spcBef>
        <a:buNone/>
        <a:defRPr sz="4000" b="1" kern="1200" cap="all" baseline="0">
          <a:solidFill>
            <a:schemeClr val="bg2">
              <a:lumMod val="50000"/>
            </a:schemeClr>
          </a:solidFill>
          <a:latin typeface="Poppins SemiBold" panose="00000700000000000000" pitchFamily="2" charset="0"/>
          <a:ea typeface="+mj-ea"/>
          <a:cs typeface="Poppins SemiBold" panose="00000700000000000000" pitchFamily="2"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baseline="0">
          <a:solidFill>
            <a:schemeClr val="tx1"/>
          </a:solidFill>
          <a:effectLst/>
          <a:latin typeface="Open Sans" charset="0"/>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baseline="0">
          <a:solidFill>
            <a:schemeClr val="tx1"/>
          </a:solidFill>
          <a:effectLst/>
          <a:latin typeface="Open Sans" charset="0"/>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baseline="0">
          <a:solidFill>
            <a:schemeClr val="tx1"/>
          </a:solidFill>
          <a:effectLst/>
          <a:latin typeface="Open Sans" charset="0"/>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baseline="0">
          <a:solidFill>
            <a:schemeClr val="tx1"/>
          </a:solidFill>
          <a:effectLst/>
          <a:latin typeface="Open Sans" charset="0"/>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baseline="0">
          <a:solidFill>
            <a:schemeClr val="tx1"/>
          </a:solidFill>
          <a:effectLst/>
          <a:latin typeface="Open Sans" charset="0"/>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4BC20A-21FE-1C95-E4E5-EE3ED43541E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rot="10800000">
            <a:off x="10215417" y="5665774"/>
            <a:ext cx="1976581" cy="11922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810000" y="719999"/>
            <a:ext cx="10571998" cy="781227"/>
          </a:xfrm>
          <a:prstGeom prst="rect">
            <a:avLst/>
          </a:prstGeom>
          <a:effectLst/>
        </p:spPr>
        <p:txBody>
          <a:bodyPr vert="horz" lIns="91440" tIns="45720" rIns="91440" bIns="45720" rtlCol="0" anchor="t" anchorCtr="0">
            <a:noAutofit/>
          </a:bodyPr>
          <a:lstStyle/>
          <a:p>
            <a:endParaRPr lang="en-US"/>
          </a:p>
        </p:txBody>
      </p:sp>
      <p:sp>
        <p:nvSpPr>
          <p:cNvPr id="5" name="Footer Placeholder 4"/>
          <p:cNvSpPr>
            <a:spLocks noGrp="1"/>
          </p:cNvSpPr>
          <p:nvPr>
            <p:ph type="ftr" sz="quarter" idx="3"/>
          </p:nvPr>
        </p:nvSpPr>
        <p:spPr>
          <a:xfrm>
            <a:off x="2581834" y="6041362"/>
            <a:ext cx="8454465" cy="490599"/>
          </a:xfrm>
          <a:prstGeom prst="rect">
            <a:avLst/>
          </a:prstGeom>
        </p:spPr>
        <p:txBody>
          <a:bodyPr vert="horz" lIns="91440" tIns="45720" rIns="91440" bIns="45720" rtlCol="0" anchor="b"/>
          <a:lstStyle>
            <a:lvl1pPr algn="l">
              <a:defRPr sz="900" baseline="0">
                <a:solidFill>
                  <a:schemeClr val="tx1"/>
                </a:solidFill>
                <a:latin typeface="Open Sans" charset="0"/>
              </a:defRPr>
            </a:lvl1pPr>
          </a:lstStyle>
          <a:p>
            <a:endParaRPr lang="en-US"/>
          </a:p>
        </p:txBody>
      </p:sp>
      <p:sp>
        <p:nvSpPr>
          <p:cNvPr id="14" name="Rectangle 13"/>
          <p:cNvSpPr/>
          <p:nvPr userDrawn="1"/>
        </p:nvSpPr>
        <p:spPr>
          <a:xfrm>
            <a:off x="11382000" y="6726194"/>
            <a:ext cx="810000" cy="131806"/>
          </a:xfrm>
          <a:prstGeom prst="rect">
            <a:avLst/>
          </a:prstGeom>
          <a:solidFill>
            <a:srgbClr val="0F0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0" i="0">
                <a:latin typeface="Open Sans" panose="020B0606030504020204" pitchFamily="34" charset="0"/>
              </a:rPr>
              <a:t> </a:t>
            </a:r>
          </a:p>
        </p:txBody>
      </p:sp>
      <p:sp>
        <p:nvSpPr>
          <p:cNvPr id="20" name="Rectangle 19"/>
          <p:cNvSpPr/>
          <p:nvPr userDrawn="1"/>
        </p:nvSpPr>
        <p:spPr>
          <a:xfrm>
            <a:off x="-2589" y="1200150"/>
            <a:ext cx="609455" cy="48174"/>
          </a:xfrm>
          <a:prstGeom prst="rect">
            <a:avLst/>
          </a:prstGeom>
          <a:solidFill>
            <a:srgbClr val="0F0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0" i="0">
                <a:latin typeface="Open Sans" panose="020B0606030504020204" pitchFamily="34" charset="0"/>
              </a:rPr>
              <a:t> </a:t>
            </a:r>
          </a:p>
        </p:txBody>
      </p:sp>
      <p:sp>
        <p:nvSpPr>
          <p:cNvPr id="10" name="Slide Number Placeholder 5">
            <a:extLst>
              <a:ext uri="{FF2B5EF4-FFF2-40B4-BE49-F238E27FC236}">
                <a16:creationId xmlns:a16="http://schemas.microsoft.com/office/drawing/2014/main" id="{7AFB2AB3-142C-6E47-AAB6-ED694BA82257}"/>
              </a:ext>
            </a:extLst>
          </p:cNvPr>
          <p:cNvSpPr>
            <a:spLocks noGrp="1"/>
          </p:cNvSpPr>
          <p:nvPr>
            <p:ph type="sldNum" sz="quarter" idx="4"/>
          </p:nvPr>
        </p:nvSpPr>
        <p:spPr>
          <a:xfrm>
            <a:off x="10917124" y="6161187"/>
            <a:ext cx="1062155" cy="490599"/>
          </a:xfrm>
          <a:prstGeom prst="rect">
            <a:avLst/>
          </a:prstGeom>
        </p:spPr>
        <p:txBody>
          <a:bodyPr/>
          <a:lstStyle>
            <a:lvl1pPr algn="r">
              <a:defRPr sz="2800" b="1" i="0" baseline="0">
                <a:latin typeface="Poppins SemiBold" panose="00000700000000000000" pitchFamily="2" charset="0"/>
                <a:cs typeface="Poppins SemiBold" panose="00000700000000000000" pitchFamily="2" charset="0"/>
              </a:defRPr>
            </a:lvl1pPr>
          </a:lstStyle>
          <a:p>
            <a:fld id="{EE564337-EC0D-514C-8926-9471E1A66B46}" type="slidenum">
              <a:rPr lang="en-US" smtClean="0"/>
              <a:pPr/>
              <a:t>‹#›</a:t>
            </a:fld>
            <a:endParaRPr lang="en-US"/>
          </a:p>
        </p:txBody>
      </p:sp>
      <p:pic>
        <p:nvPicPr>
          <p:cNvPr id="4" name="Picture 3" descr="Icon&#10;&#10;Description automatically generated">
            <a:extLst>
              <a:ext uri="{FF2B5EF4-FFF2-40B4-BE49-F238E27FC236}">
                <a16:creationId xmlns:a16="http://schemas.microsoft.com/office/drawing/2014/main" id="{6F08CA4B-1EEA-084D-E6BC-8A4F5CE12813}"/>
              </a:ext>
            </a:extLst>
          </p:cNvPr>
          <p:cNvPicPr>
            <a:picLocks noChangeAspect="1"/>
          </p:cNvPicPr>
          <p:nvPr userDrawn="1"/>
        </p:nvPicPr>
        <p:blipFill>
          <a:blip r:embed="rId9"/>
          <a:stretch>
            <a:fillRect/>
          </a:stretch>
        </p:blipFill>
        <p:spPr>
          <a:xfrm>
            <a:off x="302138" y="6066405"/>
            <a:ext cx="1893699" cy="529798"/>
          </a:xfrm>
          <a:prstGeom prst="rect">
            <a:avLst/>
          </a:prstGeom>
        </p:spPr>
      </p:pic>
    </p:spTree>
    <p:extLst>
      <p:ext uri="{BB962C8B-B14F-4D97-AF65-F5344CB8AC3E}">
        <p14:creationId xmlns:p14="http://schemas.microsoft.com/office/powerpoint/2010/main" val="404144982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Lst>
  <p:hf hdr="0" dt="0"/>
  <p:txStyles>
    <p:titleStyle>
      <a:lvl1pPr algn="l" defTabSz="457200" rtl="0" eaLnBrk="1" latinLnBrk="0" hangingPunct="1">
        <a:spcBef>
          <a:spcPct val="0"/>
        </a:spcBef>
        <a:buNone/>
        <a:defRPr sz="4000" b="1" kern="1200" cap="all" baseline="0">
          <a:solidFill>
            <a:schemeClr val="bg2">
              <a:lumMod val="50000"/>
            </a:schemeClr>
          </a:solidFill>
          <a:latin typeface="Poppins SemiBold" panose="00000700000000000000" pitchFamily="2" charset="0"/>
          <a:ea typeface="+mj-ea"/>
          <a:cs typeface="Poppins SemiBold" panose="00000700000000000000" pitchFamily="2"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baseline="0">
          <a:solidFill>
            <a:schemeClr val="tx1"/>
          </a:solidFill>
          <a:effectLst/>
          <a:latin typeface="Open Sans" charset="0"/>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baseline="0">
          <a:solidFill>
            <a:schemeClr val="tx1"/>
          </a:solidFill>
          <a:effectLst/>
          <a:latin typeface="Open Sans" charset="0"/>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baseline="0">
          <a:solidFill>
            <a:schemeClr val="tx1"/>
          </a:solidFill>
          <a:effectLst/>
          <a:latin typeface="Open Sans" charset="0"/>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baseline="0">
          <a:solidFill>
            <a:schemeClr val="tx1"/>
          </a:solidFill>
          <a:effectLst/>
          <a:latin typeface="Open Sans" charset="0"/>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baseline="0">
          <a:solidFill>
            <a:schemeClr val="tx1"/>
          </a:solidFill>
          <a:effectLst/>
          <a:latin typeface="Open Sans" charset="0"/>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microsoft.com/office/2018/10/relationships/comments" Target="../comments/modernComment_19C_E152823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2.xml"/><Relationship Id="rId16" Type="http://schemas.openxmlformats.org/officeDocument/2006/relationships/image" Target="../media/image23.png"/><Relationship Id="rId1" Type="http://schemas.openxmlformats.org/officeDocument/2006/relationships/slideLayout" Target="../slideLayouts/slideLayout17.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hyperlink" Target="https://coara.org/news/" TargetMode="External"/><Relationship Id="rId26" Type="http://schemas.openxmlformats.org/officeDocument/2006/relationships/hyperlink" Target="https://coara.eu/sign/" TargetMode="External"/><Relationship Id="rId3" Type="http://schemas.openxmlformats.org/officeDocument/2006/relationships/tags" Target="../tags/tag3.xml"/><Relationship Id="rId21" Type="http://schemas.openxmlformats.org/officeDocument/2006/relationships/hyperlink" Target="https://x.com/CoARAssessment" TargetMode="External"/><Relationship Id="rId34" Type="http://schemas.openxmlformats.org/officeDocument/2006/relationships/image" Target="../media/image33.pn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notesSlide" Target="../notesSlides/notesSlide5.xml"/><Relationship Id="rId25" Type="http://schemas.openxmlformats.org/officeDocument/2006/relationships/hyperlink" Target="https://coara.eu/agreement/the-agreement-full-text/" TargetMode="External"/><Relationship Id="rId33" Type="http://schemas.openxmlformats.org/officeDocument/2006/relationships/image" Target="../media/image32.png"/><Relationship Id="rId2" Type="http://schemas.openxmlformats.org/officeDocument/2006/relationships/tags" Target="../tags/tag2.xml"/><Relationship Id="rId16" Type="http://schemas.openxmlformats.org/officeDocument/2006/relationships/slideLayout" Target="../slideLayouts/slideLayout5.xml"/><Relationship Id="rId20" Type="http://schemas.openxmlformats.org/officeDocument/2006/relationships/hyperlink" Target="https://coara.org/sign-up-for-the-coara-members-newsletter/" TargetMode="External"/><Relationship Id="rId29" Type="http://schemas.openxmlformats.org/officeDocument/2006/relationships/hyperlink" Target="https://coara.eu/advocacy-materials/" TargetMode="Externa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hyperlink" Target="https://coara.eu/coalition/governance/" TargetMode="External"/><Relationship Id="rId32" Type="http://schemas.openxmlformats.org/officeDocument/2006/relationships/image" Target="../media/image2.pn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hyperlink" Target="https://www.linkedin.com/company/coarassessment/" TargetMode="External"/><Relationship Id="rId28" Type="http://schemas.openxmlformats.org/officeDocument/2006/relationships/hyperlink" Target="https://coara.eu/agreement/faq/" TargetMode="External"/><Relationship Id="rId10" Type="http://schemas.openxmlformats.org/officeDocument/2006/relationships/tags" Target="../tags/tag10.xml"/><Relationship Id="rId19" Type="http://schemas.openxmlformats.org/officeDocument/2006/relationships/hyperlink" Target="https://zenodo.org/communities/coara_action_plans/records?q=&amp;l=list&amp;p=1&amp;s=10&amp;sort=newest" TargetMode="External"/><Relationship Id="rId31" Type="http://schemas.openxmlformats.org/officeDocument/2006/relationships/image" Target="../media/image31.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hyperlink" Target="https://mastodon.social/@CoARAssessment" TargetMode="External"/><Relationship Id="rId27" Type="http://schemas.openxmlformats.org/officeDocument/2006/relationships/hyperlink" Target="https://coara.eu/app/uploads/2024/01/CoARA-Signatories-vs-Membership.pdf" TargetMode="External"/><Relationship Id="rId30" Type="http://schemas.openxmlformats.org/officeDocument/2006/relationships/image" Target="../media/image30.png"/><Relationship Id="rId35" Type="http://schemas.microsoft.com/office/2007/relationships/hdphoto" Target="../media/hdphoto1.wdp"/><Relationship Id="rId8"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678E48A-B0C0-733A-1134-183D1FDC3AE7}"/>
              </a:ext>
            </a:extLst>
          </p:cNvPr>
          <p:cNvSpPr>
            <a:spLocks noGrp="1"/>
          </p:cNvSpPr>
          <p:nvPr>
            <p:ph type="body" sz="quarter" idx="14"/>
          </p:nvPr>
        </p:nvSpPr>
        <p:spPr>
          <a:xfrm>
            <a:off x="1431677" y="2547341"/>
            <a:ext cx="7195087" cy="2043514"/>
          </a:xfrm>
        </p:spPr>
        <p:txBody>
          <a:bodyPr/>
          <a:lstStyle/>
          <a:p>
            <a:r>
              <a:rPr lang="en-GB" dirty="0">
                <a:ln w="19050">
                  <a:noFill/>
                </a:ln>
              </a:rPr>
              <a:t>COALITION FOR ADVANCING RESEARCH ASSESSMENT</a:t>
            </a:r>
          </a:p>
        </p:txBody>
      </p:sp>
      <p:sp>
        <p:nvSpPr>
          <p:cNvPr id="6" name="TextBox 5">
            <a:extLst>
              <a:ext uri="{FF2B5EF4-FFF2-40B4-BE49-F238E27FC236}">
                <a16:creationId xmlns:a16="http://schemas.microsoft.com/office/drawing/2014/main" id="{BD418CA6-B68B-E5B5-804E-64383F8E8812}"/>
              </a:ext>
            </a:extLst>
          </p:cNvPr>
          <p:cNvSpPr txBox="1"/>
          <p:nvPr/>
        </p:nvSpPr>
        <p:spPr>
          <a:xfrm>
            <a:off x="1364300" y="4929921"/>
            <a:ext cx="6451414" cy="338554"/>
          </a:xfrm>
          <a:prstGeom prst="rect">
            <a:avLst/>
          </a:prstGeom>
          <a:noFill/>
        </p:spPr>
        <p:txBody>
          <a:bodyPr wrap="square" rtlCol="0">
            <a:spAutoFit/>
          </a:bodyPr>
          <a:lstStyle/>
          <a:p>
            <a:r>
              <a:rPr lang="en-GB" sz="1600" dirty="0">
                <a:solidFill>
                  <a:srgbClr val="61C6FF"/>
                </a:solidFill>
                <a:latin typeface="Poppins SemiBold" panose="00000700000000000000" pitchFamily="2" charset="0"/>
                <a:cs typeface="Poppins SemiBold" panose="00000700000000000000" pitchFamily="2" charset="0"/>
              </a:rPr>
              <a:t>Budapest</a:t>
            </a:r>
          </a:p>
        </p:txBody>
      </p:sp>
      <p:sp>
        <p:nvSpPr>
          <p:cNvPr id="7" name="TextBox 7">
            <a:extLst>
              <a:ext uri="{FF2B5EF4-FFF2-40B4-BE49-F238E27FC236}">
                <a16:creationId xmlns:a16="http://schemas.microsoft.com/office/drawing/2014/main" id="{F6930725-0704-932A-3558-3E882B542518}"/>
              </a:ext>
            </a:extLst>
          </p:cNvPr>
          <p:cNvSpPr txBox="1"/>
          <p:nvPr/>
        </p:nvSpPr>
        <p:spPr>
          <a:xfrm>
            <a:off x="1453193" y="4593268"/>
            <a:ext cx="7306448" cy="307777"/>
          </a:xfrm>
          <a:prstGeom prst="rect">
            <a:avLst/>
          </a:prstGeom>
          <a:noFill/>
        </p:spPr>
        <p:txBody>
          <a:bodyPr wrap="square" lIns="0" tIns="45720" rIns="0" bIns="45720" rtlCol="0" anchor="t">
            <a:spAutoFit/>
          </a:bodyPr>
          <a:lstStyle/>
          <a:p>
            <a:r>
              <a:rPr lang="en-US" sz="1400" b="1" spc="300" dirty="0">
                <a:solidFill>
                  <a:srgbClr val="41E8FF"/>
                </a:solidFill>
                <a:latin typeface="Poppins"/>
                <a:ea typeface="Lato"/>
                <a:cs typeface="Poppins"/>
              </a:rPr>
              <a:t>20.11.2024</a:t>
            </a:r>
            <a:endParaRPr lang="en-US" sz="1400" b="1" spc="300" dirty="0">
              <a:solidFill>
                <a:srgbClr val="41E8FF"/>
              </a:solidFill>
              <a:latin typeface="Poppins" panose="00000500000000000000" pitchFamily="2" charset="0"/>
              <a:ea typeface="Lato" panose="020F0502020204030203" pitchFamily="34" charset="0"/>
              <a:cs typeface="Poppins" panose="00000500000000000000" pitchFamily="2" charset="0"/>
            </a:endParaRPr>
          </a:p>
        </p:txBody>
      </p:sp>
      <p:sp>
        <p:nvSpPr>
          <p:cNvPr id="8" name="TextBox 7">
            <a:extLst>
              <a:ext uri="{FF2B5EF4-FFF2-40B4-BE49-F238E27FC236}">
                <a16:creationId xmlns:a16="http://schemas.microsoft.com/office/drawing/2014/main" id="{1E5E1467-6D71-5536-1FCF-50C8C6C6C77E}"/>
              </a:ext>
            </a:extLst>
          </p:cNvPr>
          <p:cNvSpPr txBox="1"/>
          <p:nvPr/>
        </p:nvSpPr>
        <p:spPr>
          <a:xfrm>
            <a:off x="1364300" y="5275266"/>
            <a:ext cx="6451414" cy="369332"/>
          </a:xfrm>
          <a:prstGeom prst="rect">
            <a:avLst/>
          </a:prstGeom>
          <a:noFill/>
        </p:spPr>
        <p:txBody>
          <a:bodyPr wrap="square" rtlCol="0">
            <a:spAutoFit/>
          </a:bodyPr>
          <a:lstStyle/>
          <a:p>
            <a:r>
              <a:rPr lang="en-GB" dirty="0">
                <a:solidFill>
                  <a:srgbClr val="00B7F1"/>
                </a:solidFill>
                <a:latin typeface="Poppins SemiBold" panose="00000700000000000000" pitchFamily="2" charset="0"/>
                <a:cs typeface="Poppins SemiBold" panose="00000700000000000000" pitchFamily="2" charset="0"/>
              </a:rPr>
              <a:t>Erzsebet Toth-</a:t>
            </a:r>
            <a:r>
              <a:rPr lang="en-GB" dirty="0" err="1">
                <a:solidFill>
                  <a:srgbClr val="00B7F1"/>
                </a:solidFill>
                <a:latin typeface="Poppins SemiBold" panose="00000700000000000000" pitchFamily="2" charset="0"/>
                <a:cs typeface="Poppins SemiBold" panose="00000700000000000000" pitchFamily="2" charset="0"/>
              </a:rPr>
              <a:t>Czifra</a:t>
            </a:r>
            <a:endParaRPr lang="en-GB" dirty="0">
              <a:solidFill>
                <a:srgbClr val="00B7F1"/>
              </a:solidFill>
              <a:latin typeface="Poppins SemiBold" panose="00000700000000000000" pitchFamily="2" charset="0"/>
              <a:cs typeface="Poppins SemiBold" panose="00000700000000000000" pitchFamily="2" charset="0"/>
            </a:endParaRPr>
          </a:p>
        </p:txBody>
      </p:sp>
    </p:spTree>
    <p:extLst>
      <p:ext uri="{BB962C8B-B14F-4D97-AF65-F5344CB8AC3E}">
        <p14:creationId xmlns:p14="http://schemas.microsoft.com/office/powerpoint/2010/main" val="3780280881"/>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F64BE5-C285-3100-E1AC-EC938F34F974}"/>
              </a:ext>
            </a:extLst>
          </p:cNvPr>
          <p:cNvSpPr>
            <a:spLocks noGrp="1"/>
          </p:cNvSpPr>
          <p:nvPr>
            <p:ph type="title"/>
          </p:nvPr>
        </p:nvSpPr>
        <p:spPr>
          <a:xfrm>
            <a:off x="587261" y="368308"/>
            <a:ext cx="10450853" cy="1172299"/>
          </a:xfrm>
        </p:spPr>
        <p:txBody>
          <a:bodyPr>
            <a:normAutofit fontScale="90000"/>
          </a:bodyPr>
          <a:lstStyle/>
          <a:p>
            <a:r>
              <a:rPr lang="en-GB" dirty="0">
                <a:latin typeface="Poppins SemiBold"/>
                <a:cs typeface="Poppins SemiBold"/>
              </a:rPr>
              <a:t>An urgent need to reform existing ways of assessing research</a:t>
            </a:r>
            <a:endParaRPr lang="en-GB" dirty="0"/>
          </a:p>
          <a:p>
            <a:endParaRPr lang="en-GB" dirty="0"/>
          </a:p>
        </p:txBody>
      </p:sp>
      <p:sp>
        <p:nvSpPr>
          <p:cNvPr id="4" name="Espace réservé du contenu 3">
            <a:extLst>
              <a:ext uri="{FF2B5EF4-FFF2-40B4-BE49-F238E27FC236}">
                <a16:creationId xmlns:a16="http://schemas.microsoft.com/office/drawing/2014/main" id="{E6C78879-5772-6FAC-C79E-2A75CD692297}"/>
              </a:ext>
            </a:extLst>
          </p:cNvPr>
          <p:cNvSpPr>
            <a:spLocks noGrp="1"/>
          </p:cNvSpPr>
          <p:nvPr>
            <p:ph sz="half" idx="2"/>
          </p:nvPr>
        </p:nvSpPr>
        <p:spPr>
          <a:xfrm>
            <a:off x="274836" y="1716841"/>
            <a:ext cx="5821107" cy="5006563"/>
          </a:xfrm>
        </p:spPr>
        <p:txBody>
          <a:bodyPr lIns="91440" tIns="45720" rIns="91440" bIns="45720" anchor="t">
            <a:normAutofit/>
          </a:bodyPr>
          <a:lstStyle/>
          <a:p>
            <a:pPr marL="0" indent="0">
              <a:lnSpc>
                <a:spcPct val="120000"/>
              </a:lnSpc>
              <a:spcBef>
                <a:spcPts val="1000"/>
              </a:spcBef>
              <a:spcAft>
                <a:spcPts val="800"/>
              </a:spcAft>
              <a:buNone/>
            </a:pPr>
            <a:endParaRPr lang="en-GB" sz="2000" dirty="0">
              <a:latin typeface="Poppins"/>
              <a:cs typeface="Poppins"/>
            </a:endParaRPr>
          </a:p>
          <a:p>
            <a:pPr indent="0">
              <a:buNone/>
            </a:pPr>
            <a:r>
              <a:rPr lang="en-GB" dirty="0">
                <a:latin typeface="Poppins"/>
                <a:cs typeface="Poppins"/>
              </a:rPr>
              <a:t>Assessment processes relying predominantly on journal- and publication-based metrics </a:t>
            </a:r>
            <a:r>
              <a:rPr lang="en-GB" b="1" dirty="0">
                <a:solidFill>
                  <a:srgbClr val="0070C0"/>
                </a:solidFill>
                <a:latin typeface="Poppins"/>
                <a:cs typeface="Poppins"/>
              </a:rPr>
              <a:t>can be a hurdle to the recognition of diverse contributions and may negatively affect the quality and impact of research</a:t>
            </a:r>
            <a:r>
              <a:rPr lang="en-GB" dirty="0">
                <a:latin typeface="Poppins"/>
                <a:cs typeface="Poppins"/>
              </a:rPr>
              <a:t>.</a:t>
            </a:r>
          </a:p>
          <a:p>
            <a:pPr>
              <a:buNone/>
            </a:pPr>
            <a:endParaRPr lang="en-GB" dirty="0">
              <a:latin typeface="Poppins"/>
              <a:cs typeface="Poppins"/>
            </a:endParaRPr>
          </a:p>
          <a:p>
            <a:pPr indent="0">
              <a:buNone/>
            </a:pPr>
            <a:r>
              <a:rPr lang="en-GB" dirty="0">
                <a:latin typeface="Poppins"/>
                <a:cs typeface="Poppins"/>
              </a:rPr>
              <a:t> They also contribute to an </a:t>
            </a:r>
            <a:r>
              <a:rPr lang="en-GB" b="1" dirty="0">
                <a:solidFill>
                  <a:srgbClr val="0070C0"/>
                </a:solidFill>
                <a:latin typeface="Poppins"/>
                <a:cs typeface="Poppins"/>
              </a:rPr>
              <a:t>unhealthy research culture</a:t>
            </a:r>
            <a:r>
              <a:rPr lang="en-GB" dirty="0">
                <a:latin typeface="Poppins"/>
                <a:cs typeface="Poppins"/>
              </a:rPr>
              <a:t> and an </a:t>
            </a:r>
            <a:r>
              <a:rPr lang="en-GB" b="1" dirty="0">
                <a:solidFill>
                  <a:srgbClr val="0070C0"/>
                </a:solidFill>
                <a:latin typeface="Poppins"/>
                <a:cs typeface="Poppins"/>
              </a:rPr>
              <a:t>unaffordable publication system</a:t>
            </a:r>
            <a:r>
              <a:rPr lang="en-GB" dirty="0">
                <a:latin typeface="Poppins"/>
                <a:cs typeface="Poppins"/>
              </a:rPr>
              <a:t>.</a:t>
            </a:r>
          </a:p>
          <a:p>
            <a:pPr>
              <a:buNone/>
            </a:pPr>
            <a:endParaRPr lang="en-GB" dirty="0"/>
          </a:p>
          <a:p>
            <a:pPr marL="0" indent="0">
              <a:lnSpc>
                <a:spcPct val="120000"/>
              </a:lnSpc>
              <a:spcBef>
                <a:spcPts val="1000"/>
              </a:spcBef>
              <a:spcAft>
                <a:spcPts val="800"/>
              </a:spcAft>
              <a:buNone/>
            </a:pPr>
            <a:endParaRPr lang="en-GB" sz="2000" dirty="0"/>
          </a:p>
        </p:txBody>
      </p:sp>
      <p:sp>
        <p:nvSpPr>
          <p:cNvPr id="6" name="Espace réservé du numéro de diapositive 5">
            <a:extLst>
              <a:ext uri="{FF2B5EF4-FFF2-40B4-BE49-F238E27FC236}">
                <a16:creationId xmlns:a16="http://schemas.microsoft.com/office/drawing/2014/main" id="{741AC656-E4B4-306E-8B5E-386CEFC645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564337-EC0D-514C-8926-9471E1A66B46}" type="slidenum">
              <a:rPr kumimoji="0" lang="en-US" sz="2800" b="1" i="0" u="none" strike="noStrike" kern="1200" cap="none" spc="0" normalizeH="0" baseline="0" noProof="0" dirty="0" smtClean="0">
                <a:ln>
                  <a:noFill/>
                </a:ln>
                <a:solidFill>
                  <a:srgbClr val="000000"/>
                </a:solidFill>
                <a:effectLst/>
                <a:uLnTx/>
                <a:uFillTx/>
                <a:latin typeface="Poppins SemiBold" panose="00000700000000000000" pitchFamily="2" charset="0"/>
                <a:ea typeface="+mn-ea"/>
                <a:cs typeface="Poppins SemiBold" panose="000007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2800" b="1" i="0" u="none" strike="noStrike" kern="1200" cap="none" spc="0" normalizeH="0" baseline="0" noProof="0">
              <a:ln>
                <a:noFill/>
              </a:ln>
              <a:solidFill>
                <a:srgbClr val="000000"/>
              </a:solidFill>
              <a:effectLst/>
              <a:uLnTx/>
              <a:uFillTx/>
              <a:latin typeface="Poppins SemiBold" panose="00000700000000000000" pitchFamily="2" charset="0"/>
              <a:ea typeface="+mn-ea"/>
              <a:cs typeface="Poppins SemiBold" panose="00000700000000000000" pitchFamily="2" charset="0"/>
            </a:endParaRPr>
          </a:p>
        </p:txBody>
      </p:sp>
      <p:sp>
        <p:nvSpPr>
          <p:cNvPr id="5" name="Freeform 7">
            <a:extLst>
              <a:ext uri="{FF2B5EF4-FFF2-40B4-BE49-F238E27FC236}">
                <a16:creationId xmlns:a16="http://schemas.microsoft.com/office/drawing/2014/main" id="{7675D93B-224C-0DA4-5BAD-3778E15397DB}"/>
              </a:ext>
            </a:extLst>
          </p:cNvPr>
          <p:cNvSpPr/>
          <p:nvPr/>
        </p:nvSpPr>
        <p:spPr>
          <a:xfrm>
            <a:off x="6887020" y="1793497"/>
            <a:ext cx="3883342" cy="4114800"/>
          </a:xfrm>
          <a:custGeom>
            <a:avLst/>
            <a:gdLst/>
            <a:ahLst/>
            <a:cxnLst/>
            <a:rect l="l" t="t" r="r" b="b"/>
            <a:pathLst>
              <a:path w="3883342" h="4114800">
                <a:moveTo>
                  <a:pt x="0" y="0"/>
                </a:moveTo>
                <a:lnTo>
                  <a:pt x="3883342" y="0"/>
                </a:lnTo>
                <a:lnTo>
                  <a:pt x="388334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47405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76" name="Straight Connector 1475">
            <a:extLst>
              <a:ext uri="{FF2B5EF4-FFF2-40B4-BE49-F238E27FC236}">
                <a16:creationId xmlns:a16="http://schemas.microsoft.com/office/drawing/2014/main" id="{3B9664A4-BE5C-5140-B5EB-5E48D7336975}"/>
              </a:ext>
            </a:extLst>
          </p:cNvPr>
          <p:cNvCxnSpPr>
            <a:cxnSpLocks/>
          </p:cNvCxnSpPr>
          <p:nvPr/>
        </p:nvCxnSpPr>
        <p:spPr>
          <a:xfrm>
            <a:off x="1977174" y="2546535"/>
            <a:ext cx="1" cy="292189"/>
          </a:xfrm>
          <a:prstGeom prst="line">
            <a:avLst/>
          </a:prstGeom>
          <a:ln w="38100">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1431" name="Slide Number Placeholder 5">
            <a:extLst>
              <a:ext uri="{FF2B5EF4-FFF2-40B4-BE49-F238E27FC236}">
                <a16:creationId xmlns:a16="http://schemas.microsoft.com/office/drawing/2014/main" id="{81CD20CD-552A-1DBF-EDE9-773B07CDD4B7}"/>
              </a:ext>
            </a:extLst>
          </p:cNvPr>
          <p:cNvSpPr>
            <a:spLocks noGrp="1"/>
          </p:cNvSpPr>
          <p:nvPr>
            <p:ph type="sldNum" sz="quarter" idx="12"/>
          </p:nvPr>
        </p:nvSpPr>
        <p:spPr>
          <a:xfrm>
            <a:off x="10917124" y="6161187"/>
            <a:ext cx="1062155" cy="4905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564337-EC0D-514C-8926-9471E1A66B46}" type="slidenum">
              <a:rPr kumimoji="0" lang="en-US" sz="2800" b="1" i="0" u="none" strike="noStrike" kern="1200" cap="none" spc="0" normalizeH="0" baseline="0" noProof="0" smtClean="0">
                <a:ln>
                  <a:noFill/>
                </a:ln>
                <a:solidFill>
                  <a:srgbClr val="000000"/>
                </a:solidFill>
                <a:effectLst/>
                <a:uLnTx/>
                <a:uFillTx/>
                <a:latin typeface="Poppins SemiBold" panose="00000700000000000000" pitchFamily="2" charset="0"/>
                <a:ea typeface="+mn-ea"/>
                <a:cs typeface="Poppins SemiBold" panose="000007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2800" b="1" i="0" u="none" strike="noStrike" kern="1200" cap="none" spc="0" normalizeH="0" baseline="0" noProof="0">
              <a:ln>
                <a:noFill/>
              </a:ln>
              <a:solidFill>
                <a:srgbClr val="000000"/>
              </a:solidFill>
              <a:effectLst/>
              <a:uLnTx/>
              <a:uFillTx/>
              <a:latin typeface="Poppins SemiBold" panose="00000700000000000000" pitchFamily="2" charset="0"/>
              <a:ea typeface="+mn-ea"/>
              <a:cs typeface="Poppins SemiBold" panose="00000700000000000000" pitchFamily="2" charset="0"/>
            </a:endParaRPr>
          </a:p>
        </p:txBody>
      </p:sp>
      <p:pic>
        <p:nvPicPr>
          <p:cNvPr id="1441" name="Graphic 1440" descr="Handshake outline">
            <a:extLst>
              <a:ext uri="{FF2B5EF4-FFF2-40B4-BE49-F238E27FC236}">
                <a16:creationId xmlns:a16="http://schemas.microsoft.com/office/drawing/2014/main" id="{7B82EAE1-2A06-362A-CD38-3E29EDA145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61936" y="1385077"/>
            <a:ext cx="914400" cy="914400"/>
          </a:xfrm>
          <a:prstGeom prst="rect">
            <a:avLst/>
          </a:prstGeom>
        </p:spPr>
      </p:pic>
      <p:pic>
        <p:nvPicPr>
          <p:cNvPr id="1442" name="Graphic 1441" descr="Group brainstorm outline">
            <a:extLst>
              <a:ext uri="{FF2B5EF4-FFF2-40B4-BE49-F238E27FC236}">
                <a16:creationId xmlns:a16="http://schemas.microsoft.com/office/drawing/2014/main" id="{8BEE3FFD-082F-3CDA-59B6-766D990823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82450" y="1385077"/>
            <a:ext cx="914400" cy="914400"/>
          </a:xfrm>
          <a:prstGeom prst="rect">
            <a:avLst/>
          </a:prstGeom>
        </p:spPr>
      </p:pic>
      <p:pic>
        <p:nvPicPr>
          <p:cNvPr id="1445" name="Graphic 1444" descr="Chat outline">
            <a:extLst>
              <a:ext uri="{FF2B5EF4-FFF2-40B4-BE49-F238E27FC236}">
                <a16:creationId xmlns:a16="http://schemas.microsoft.com/office/drawing/2014/main" id="{3EB481B6-D387-B4D1-F2A7-196A013849A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19974" y="1385077"/>
            <a:ext cx="914400" cy="914400"/>
          </a:xfrm>
          <a:prstGeom prst="rect">
            <a:avLst/>
          </a:prstGeom>
        </p:spPr>
      </p:pic>
      <p:grpSp>
        <p:nvGrpSpPr>
          <p:cNvPr id="1483" name="Group 1482">
            <a:extLst>
              <a:ext uri="{FF2B5EF4-FFF2-40B4-BE49-F238E27FC236}">
                <a16:creationId xmlns:a16="http://schemas.microsoft.com/office/drawing/2014/main" id="{368AD569-6C69-F111-D176-88A02B318B39}"/>
              </a:ext>
            </a:extLst>
          </p:cNvPr>
          <p:cNvGrpSpPr/>
          <p:nvPr/>
        </p:nvGrpSpPr>
        <p:grpSpPr>
          <a:xfrm>
            <a:off x="8104002" y="1385077"/>
            <a:ext cx="3268004" cy="914400"/>
            <a:chOff x="8180197" y="1227748"/>
            <a:chExt cx="3268004" cy="914400"/>
          </a:xfrm>
        </p:grpSpPr>
        <p:pic>
          <p:nvPicPr>
            <p:cNvPr id="1446" name="Graphic 1445" descr="Cheers outline">
              <a:extLst>
                <a:ext uri="{FF2B5EF4-FFF2-40B4-BE49-F238E27FC236}">
                  <a16:creationId xmlns:a16="http://schemas.microsoft.com/office/drawing/2014/main" id="{2C85AE93-62E3-DBEF-B02B-2F21A366171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80197" y="1227748"/>
              <a:ext cx="914400" cy="914400"/>
            </a:xfrm>
            <a:prstGeom prst="rect">
              <a:avLst/>
            </a:prstGeom>
          </p:spPr>
        </p:pic>
        <p:pic>
          <p:nvPicPr>
            <p:cNvPr id="1448" name="Graphic 1447" descr="Business Growth outline">
              <a:extLst>
                <a:ext uri="{FF2B5EF4-FFF2-40B4-BE49-F238E27FC236}">
                  <a16:creationId xmlns:a16="http://schemas.microsoft.com/office/drawing/2014/main" id="{36F5C2A1-C30C-66F1-FF1A-44B47D60F88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388582" y="1227748"/>
              <a:ext cx="914400" cy="914400"/>
            </a:xfrm>
            <a:prstGeom prst="rect">
              <a:avLst/>
            </a:prstGeom>
          </p:spPr>
        </p:pic>
        <p:pic>
          <p:nvPicPr>
            <p:cNvPr id="1449" name="Graphic 1448" descr="Globe outline">
              <a:extLst>
                <a:ext uri="{FF2B5EF4-FFF2-40B4-BE49-F238E27FC236}">
                  <a16:creationId xmlns:a16="http://schemas.microsoft.com/office/drawing/2014/main" id="{5A9B209E-9F96-4747-9920-3F1DA83E766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533801" y="1227748"/>
              <a:ext cx="914400" cy="914400"/>
            </a:xfrm>
            <a:prstGeom prst="rect">
              <a:avLst/>
            </a:prstGeom>
          </p:spPr>
        </p:pic>
      </p:grpSp>
      <p:cxnSp>
        <p:nvCxnSpPr>
          <p:cNvPr id="1450" name="Straight Arrow Connector 1449">
            <a:extLst>
              <a:ext uri="{FF2B5EF4-FFF2-40B4-BE49-F238E27FC236}">
                <a16:creationId xmlns:a16="http://schemas.microsoft.com/office/drawing/2014/main" id="{1BF44FC1-4F57-A852-40AC-A587F72FBCAF}"/>
              </a:ext>
            </a:extLst>
          </p:cNvPr>
          <p:cNvCxnSpPr>
            <a:cxnSpLocks/>
          </p:cNvCxnSpPr>
          <p:nvPr/>
        </p:nvCxnSpPr>
        <p:spPr>
          <a:xfrm flipV="1">
            <a:off x="1186483" y="2455266"/>
            <a:ext cx="10261718" cy="23446"/>
          </a:xfrm>
          <a:prstGeom prst="straightConnector1">
            <a:avLst/>
          </a:prstGeom>
          <a:ln w="57150">
            <a:solidFill>
              <a:srgbClr val="4472C4"/>
            </a:solidFill>
            <a:tailEnd type="triangle"/>
          </a:ln>
        </p:spPr>
        <p:style>
          <a:lnRef idx="1">
            <a:schemeClr val="accent1"/>
          </a:lnRef>
          <a:fillRef idx="0">
            <a:schemeClr val="accent1"/>
          </a:fillRef>
          <a:effectRef idx="0">
            <a:schemeClr val="accent1"/>
          </a:effectRef>
          <a:fontRef idx="minor">
            <a:schemeClr val="tx1"/>
          </a:fontRef>
        </p:style>
      </p:cxnSp>
      <p:sp>
        <p:nvSpPr>
          <p:cNvPr id="1451" name="Rectangle: Rounded Corners 1450">
            <a:extLst>
              <a:ext uri="{FF2B5EF4-FFF2-40B4-BE49-F238E27FC236}">
                <a16:creationId xmlns:a16="http://schemas.microsoft.com/office/drawing/2014/main" id="{3C735345-4F30-1737-C977-FA507CC5C200}"/>
              </a:ext>
            </a:extLst>
          </p:cNvPr>
          <p:cNvSpPr/>
          <p:nvPr/>
        </p:nvSpPr>
        <p:spPr>
          <a:xfrm>
            <a:off x="670053" y="2838724"/>
            <a:ext cx="2614243" cy="2930394"/>
          </a:xfrm>
          <a:prstGeom prst="roundRect">
            <a:avLst/>
          </a:prstGeom>
          <a:solidFill>
            <a:srgbClr val="0070C0">
              <a:alpha val="1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452" name="Rectangle: Rounded Corners 1451">
            <a:extLst>
              <a:ext uri="{FF2B5EF4-FFF2-40B4-BE49-F238E27FC236}">
                <a16:creationId xmlns:a16="http://schemas.microsoft.com/office/drawing/2014/main" id="{D69F0EAD-EA5C-4764-160F-E89BBC16275A}"/>
              </a:ext>
            </a:extLst>
          </p:cNvPr>
          <p:cNvSpPr/>
          <p:nvPr/>
        </p:nvSpPr>
        <p:spPr>
          <a:xfrm>
            <a:off x="3421646" y="2838724"/>
            <a:ext cx="1995264" cy="2930394"/>
          </a:xfrm>
          <a:prstGeom prst="roundRect">
            <a:avLst/>
          </a:prstGeom>
          <a:solidFill>
            <a:srgbClr val="0070C0">
              <a:alpha val="2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453" name="TextBox 1452">
            <a:extLst>
              <a:ext uri="{FF2B5EF4-FFF2-40B4-BE49-F238E27FC236}">
                <a16:creationId xmlns:a16="http://schemas.microsoft.com/office/drawing/2014/main" id="{B297FBC8-CE6B-E67F-CC9A-D0CE9559E6B1}"/>
              </a:ext>
            </a:extLst>
          </p:cNvPr>
          <p:cNvSpPr txBox="1"/>
          <p:nvPr/>
        </p:nvSpPr>
        <p:spPr>
          <a:xfrm>
            <a:off x="680463" y="3172055"/>
            <a:ext cx="2593423" cy="2400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F0F55"/>
                </a:solidFill>
                <a:effectLst/>
                <a:uLnTx/>
                <a:uFillTx/>
                <a:latin typeface="Poppins" panose="00000500000000000000" pitchFamily="2" charset="0"/>
                <a:ea typeface="+mn-ea"/>
                <a:cs typeface="Poppins" panose="00000500000000000000" pitchFamily="2" charset="0"/>
              </a:rPr>
              <a:t>Spring- Autumn 2021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F0F55"/>
                </a:solidFill>
                <a:effectLst/>
                <a:uLnTx/>
                <a:uFillTx/>
                <a:latin typeface="Poppins" panose="00000500000000000000" pitchFamily="2" charset="0"/>
                <a:ea typeface="+mn-ea"/>
                <a:cs typeface="Poppins" panose="00000500000000000000" pitchFamily="2" charset="0"/>
              </a:rPr>
              <a:t>Scoping report and EU-wide multi-stakeholder consultation on research assessment by the European Commission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F0F55"/>
              </a:solidFill>
              <a:effectLst/>
              <a:uLnTx/>
              <a:uFillTx/>
              <a:latin typeface="Poppins" panose="00000500000000000000" pitchFamily="2" charset="0"/>
              <a:ea typeface="+mn-ea"/>
              <a:cs typeface="Poppins"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F0F55"/>
                </a:solidFill>
                <a:effectLst/>
                <a:uLnTx/>
                <a:uFillTx/>
                <a:latin typeface="Poppins" panose="00000500000000000000" pitchFamily="2" charset="0"/>
                <a:ea typeface="+mn-ea"/>
                <a:cs typeface="Poppins" panose="00000500000000000000" pitchFamily="2" charset="0"/>
              </a:rPr>
              <a:t>Jan-July 2022</a:t>
            </a:r>
            <a:r>
              <a:rPr kumimoji="0" lang="en-US" sz="1500" b="0" i="0" u="none" strike="noStrike" kern="1200" cap="none" spc="0" normalizeH="0" baseline="0" noProof="0" dirty="0">
                <a:ln>
                  <a:noFill/>
                </a:ln>
                <a:solidFill>
                  <a:srgbClr val="0F0F55"/>
                </a:solidFill>
                <a:effectLst/>
                <a:uLnTx/>
                <a:uFillTx/>
                <a:latin typeface="Poppins" panose="00000500000000000000" pitchFamily="2" charset="0"/>
                <a:ea typeface="+mn-ea"/>
                <a:cs typeface="Poppins" panose="00000500000000000000" pitchFamily="2" charset="0"/>
              </a:rPr>
              <a:t> drafting the Agreement</a:t>
            </a:r>
          </a:p>
        </p:txBody>
      </p:sp>
      <p:sp>
        <p:nvSpPr>
          <p:cNvPr id="1454" name="TextBox 1453">
            <a:extLst>
              <a:ext uri="{FF2B5EF4-FFF2-40B4-BE49-F238E27FC236}">
                <a16:creationId xmlns:a16="http://schemas.microsoft.com/office/drawing/2014/main" id="{A31B83A1-BD4E-77CE-7F20-9E2A5D40EA07}"/>
              </a:ext>
            </a:extLst>
          </p:cNvPr>
          <p:cNvSpPr txBox="1"/>
          <p:nvPr/>
        </p:nvSpPr>
        <p:spPr>
          <a:xfrm>
            <a:off x="3479895" y="3172055"/>
            <a:ext cx="1878482" cy="26314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F0F55"/>
                </a:solidFill>
                <a:effectLst/>
                <a:uLnTx/>
                <a:uFillTx/>
                <a:latin typeface="Poppins" panose="00000500000000000000" pitchFamily="2" charset="0"/>
                <a:ea typeface="+mn-ea"/>
                <a:cs typeface="Poppins" panose="00000500000000000000" pitchFamily="2" charset="0"/>
              </a:rPr>
              <a:t>20 July 2022</a:t>
            </a:r>
            <a:endParaRPr kumimoji="0" lang="en-US" sz="1500" b="0" i="0" u="none" strike="noStrike" kern="1200" cap="none" spc="0" normalizeH="0" baseline="0" noProof="0" dirty="0">
              <a:ln>
                <a:noFill/>
              </a:ln>
              <a:solidFill>
                <a:srgbClr val="0F0F55"/>
              </a:solidFill>
              <a:effectLst/>
              <a:uLnTx/>
              <a:uFillTx/>
              <a:latin typeface="Poppins" panose="00000500000000000000" pitchFamily="2" charset="0"/>
              <a:ea typeface="+mn-ea"/>
              <a:cs typeface="Poppins"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F0F55"/>
                </a:solidFill>
                <a:effectLst/>
                <a:uLnTx/>
                <a:uFillTx/>
                <a:latin typeface="Poppins" panose="00000500000000000000" pitchFamily="2" charset="0"/>
                <a:ea typeface="+mn-ea"/>
                <a:cs typeface="Poppins" panose="00000500000000000000" pitchFamily="2" charset="0"/>
              </a:rPr>
              <a:t>Publication of the Agreement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dirty="0">
              <a:solidFill>
                <a:srgbClr val="0F0F55"/>
              </a:solidFill>
              <a:latin typeface="Poppins" panose="00000500000000000000" pitchFamily="2" charset="0"/>
              <a:cs typeface="Poppins"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F0F55"/>
                </a:solidFill>
                <a:effectLst/>
                <a:uLnTx/>
                <a:uFillTx/>
                <a:latin typeface="Poppins" panose="00000500000000000000" pitchFamily="2" charset="0"/>
                <a:ea typeface="+mn-ea"/>
                <a:cs typeface="Poppins" panose="00000500000000000000" pitchFamily="2" charset="0"/>
              </a:rPr>
              <a:t>Signatory </a:t>
            </a:r>
            <a:r>
              <a:rPr kumimoji="0" lang="en-US" sz="1500" b="0" i="0" u="none" strike="noStrike" kern="1200" cap="none" spc="0" normalizeH="0" baseline="0" noProof="0" dirty="0" err="1">
                <a:ln>
                  <a:noFill/>
                </a:ln>
                <a:solidFill>
                  <a:srgbClr val="0F0F55"/>
                </a:solidFill>
                <a:effectLst/>
                <a:uLnTx/>
                <a:uFillTx/>
                <a:latin typeface="Poppins" panose="00000500000000000000" pitchFamily="2" charset="0"/>
                <a:ea typeface="+mn-ea"/>
                <a:cs typeface="Poppins" panose="00000500000000000000" pitchFamily="2" charset="0"/>
              </a:rPr>
              <a:t>organisations</a:t>
            </a:r>
            <a:r>
              <a:rPr kumimoji="0" lang="en-US" sz="1500" b="0" i="0" u="none" strike="noStrike" kern="1200" cap="none" spc="0" normalizeH="0" baseline="0" noProof="0" dirty="0">
                <a:ln>
                  <a:noFill/>
                </a:ln>
                <a:solidFill>
                  <a:srgbClr val="0F0F55"/>
                </a:solidFill>
                <a:effectLst/>
                <a:uLnTx/>
                <a:uFillTx/>
                <a:latin typeface="Poppins" panose="00000500000000000000" pitchFamily="2" charset="0"/>
                <a:ea typeface="+mn-ea"/>
                <a:cs typeface="Poppins" panose="00000500000000000000" pitchFamily="2" charset="0"/>
              </a:rPr>
              <a:t>  agree to implement the 10 commitments within a given time frame  </a:t>
            </a:r>
          </a:p>
        </p:txBody>
      </p:sp>
      <p:sp>
        <p:nvSpPr>
          <p:cNvPr id="1455" name="Rectangle: Rounded Corners 1454">
            <a:extLst>
              <a:ext uri="{FF2B5EF4-FFF2-40B4-BE49-F238E27FC236}">
                <a16:creationId xmlns:a16="http://schemas.microsoft.com/office/drawing/2014/main" id="{091A233A-ECE6-69A8-716F-FD9D9A7EA64E}"/>
              </a:ext>
            </a:extLst>
          </p:cNvPr>
          <p:cNvSpPr/>
          <p:nvPr/>
        </p:nvSpPr>
        <p:spPr>
          <a:xfrm>
            <a:off x="5600409" y="2838723"/>
            <a:ext cx="1878482" cy="2930393"/>
          </a:xfrm>
          <a:prstGeom prst="roundRect">
            <a:avLst/>
          </a:prstGeom>
          <a:solidFill>
            <a:srgbClr val="0070C0">
              <a:alpha val="4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entury Gothic" panose="020B0502020202020204"/>
                <a:ea typeface="+mn-ea"/>
                <a:cs typeface="+mn-cs"/>
              </a:rPr>
              <a:t> </a:t>
            </a:r>
          </a:p>
        </p:txBody>
      </p:sp>
      <p:sp>
        <p:nvSpPr>
          <p:cNvPr id="1456" name="Rectangle: Rounded Corners 1455">
            <a:extLst>
              <a:ext uri="{FF2B5EF4-FFF2-40B4-BE49-F238E27FC236}">
                <a16:creationId xmlns:a16="http://schemas.microsoft.com/office/drawing/2014/main" id="{FF8ED38E-5197-9D8B-2F50-F4C078162742}"/>
              </a:ext>
            </a:extLst>
          </p:cNvPr>
          <p:cNvSpPr/>
          <p:nvPr/>
        </p:nvSpPr>
        <p:spPr>
          <a:xfrm>
            <a:off x="7662387" y="2838723"/>
            <a:ext cx="4048500" cy="2930394"/>
          </a:xfrm>
          <a:prstGeom prst="roundRect">
            <a:avLst/>
          </a:prstGeom>
          <a:solidFill>
            <a:srgbClr val="0070C0">
              <a:alpha val="7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457" name="TextBox 1456">
            <a:extLst>
              <a:ext uri="{FF2B5EF4-FFF2-40B4-BE49-F238E27FC236}">
                <a16:creationId xmlns:a16="http://schemas.microsoft.com/office/drawing/2014/main" id="{EA91BEDD-A4A2-028C-A4A3-6F458AD2B58E}"/>
              </a:ext>
            </a:extLst>
          </p:cNvPr>
          <p:cNvSpPr txBox="1"/>
          <p:nvPr/>
        </p:nvSpPr>
        <p:spPr>
          <a:xfrm>
            <a:off x="5564673" y="3172055"/>
            <a:ext cx="1949954"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F0F55"/>
                </a:solidFill>
                <a:effectLst/>
                <a:uLnTx/>
                <a:uFillTx/>
                <a:latin typeface="Poppins" panose="00000500000000000000" pitchFamily="2" charset="0"/>
                <a:ea typeface="+mn-ea"/>
                <a:cs typeface="Poppins" panose="00000500000000000000" pitchFamily="2" charset="0"/>
              </a:rPr>
              <a:t>1 December 2022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F0F55"/>
              </a:solidFill>
              <a:effectLst/>
              <a:uLnTx/>
              <a:uFillTx/>
              <a:latin typeface="Poppins" panose="00000500000000000000" pitchFamily="2" charset="0"/>
              <a:ea typeface="+mn-ea"/>
              <a:cs typeface="Poppins"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F0F55"/>
              </a:solidFill>
              <a:effectLst/>
              <a:uLnTx/>
              <a:uFillTx/>
              <a:latin typeface="Poppins" panose="00000500000000000000" pitchFamily="2" charset="0"/>
              <a:ea typeface="+mn-ea"/>
              <a:cs typeface="Poppins"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F0F55"/>
              </a:solidFill>
              <a:effectLst/>
              <a:uLnTx/>
              <a:uFillTx/>
              <a:latin typeface="Poppins" panose="00000500000000000000" pitchFamily="2" charset="0"/>
              <a:ea typeface="+mn-ea"/>
              <a:cs typeface="Poppins"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F0F55"/>
                </a:solidFill>
                <a:effectLst/>
                <a:uLnTx/>
                <a:uFillTx/>
                <a:latin typeface="Poppins" panose="00000500000000000000" pitchFamily="2" charset="0"/>
                <a:ea typeface="+mn-ea"/>
                <a:cs typeface="Poppins" panose="00000500000000000000" pitchFamily="2" charset="0"/>
              </a:rPr>
              <a:t>Constitution of </a:t>
            </a:r>
            <a:r>
              <a:rPr kumimoji="0" lang="en-US" sz="1500" b="0" i="0" u="none" strike="noStrike" kern="1200" cap="none" spc="0" normalizeH="0" baseline="0" noProof="0" dirty="0" err="1">
                <a:ln>
                  <a:noFill/>
                </a:ln>
                <a:solidFill>
                  <a:srgbClr val="0F0F55"/>
                </a:solidFill>
                <a:effectLst/>
                <a:uLnTx/>
                <a:uFillTx/>
                <a:latin typeface="Poppins" panose="00000500000000000000" pitchFamily="2" charset="0"/>
                <a:ea typeface="+mn-ea"/>
                <a:cs typeface="Poppins" panose="00000500000000000000" pitchFamily="2" charset="0"/>
              </a:rPr>
              <a:t>CoARA</a:t>
            </a:r>
            <a:r>
              <a:rPr kumimoji="0" lang="en-US" sz="1500" b="0" i="0" u="none" strike="noStrike" kern="1200" cap="none" spc="0" normalizeH="0" baseline="0" noProof="0" dirty="0">
                <a:ln>
                  <a:noFill/>
                </a:ln>
                <a:solidFill>
                  <a:srgbClr val="0F0F55"/>
                </a:solidFill>
                <a:effectLst/>
                <a:uLnTx/>
                <a:uFillTx/>
                <a:latin typeface="Poppins" panose="00000500000000000000" pitchFamily="2" charset="0"/>
                <a:ea typeface="+mn-ea"/>
                <a:cs typeface="Poppins" panose="00000500000000000000" pitchFamily="2"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dirty="0">
              <a:solidFill>
                <a:srgbClr val="0F0F55"/>
              </a:solidFill>
              <a:latin typeface="Poppins" panose="00000500000000000000" pitchFamily="2" charset="0"/>
              <a:cs typeface="Poppins"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F0F55"/>
                </a:solidFill>
                <a:effectLst/>
                <a:uLnTx/>
                <a:uFillTx/>
                <a:latin typeface="Poppins" panose="00000500000000000000" pitchFamily="2" charset="0"/>
                <a:ea typeface="+mn-ea"/>
                <a:cs typeface="Poppins" panose="00000500000000000000" pitchFamily="2" charset="0"/>
              </a:rPr>
              <a:t>Mutual learning </a:t>
            </a:r>
          </a:p>
        </p:txBody>
      </p:sp>
      <p:sp>
        <p:nvSpPr>
          <p:cNvPr id="1458" name="TextBox 1457">
            <a:extLst>
              <a:ext uri="{FF2B5EF4-FFF2-40B4-BE49-F238E27FC236}">
                <a16:creationId xmlns:a16="http://schemas.microsoft.com/office/drawing/2014/main" id="{47B0C5EE-EBF2-3F64-7C0D-739A0155E46C}"/>
              </a:ext>
            </a:extLst>
          </p:cNvPr>
          <p:cNvSpPr txBox="1"/>
          <p:nvPr/>
        </p:nvSpPr>
        <p:spPr>
          <a:xfrm>
            <a:off x="7713754" y="2912627"/>
            <a:ext cx="4048500" cy="23237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F0F55"/>
                </a:solidFill>
                <a:effectLst/>
                <a:uLnTx/>
                <a:uFillTx/>
                <a:latin typeface="Poppins" panose="00000500000000000000" pitchFamily="2" charset="0"/>
                <a:ea typeface="+mn-ea"/>
                <a:cs typeface="Poppins" panose="00000500000000000000" pitchFamily="2" charset="0"/>
              </a:rPr>
              <a:t>Early 2024: </a:t>
            </a:r>
            <a:endParaRPr kumimoji="0" lang="en-US" sz="1500" b="0" i="0" u="none" strike="noStrike" kern="1200" cap="none" spc="0" normalizeH="0" baseline="0" noProof="0" dirty="0">
              <a:ln>
                <a:noFill/>
              </a:ln>
              <a:solidFill>
                <a:srgbClr val="0F0F55"/>
              </a:solidFill>
              <a:effectLst/>
              <a:uLnTx/>
              <a:uFillTx/>
              <a:latin typeface="Poppins" panose="00000500000000000000" pitchFamily="2" charset="0"/>
              <a:ea typeface="+mn-ea"/>
              <a:cs typeface="Poppins"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F0F55"/>
              </a:solidFill>
              <a:effectLst/>
              <a:uLnTx/>
              <a:uFillTx/>
              <a:latin typeface="Poppins" panose="00000500000000000000" pitchFamily="2" charset="0"/>
              <a:ea typeface="+mn-ea"/>
              <a:cs typeface="Poppins" panose="000005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Wingdings"/>
              <a:buChar char="ü"/>
              <a:tabLst/>
              <a:defRPr/>
            </a:pPr>
            <a:r>
              <a:rPr kumimoji="0" lang="en-US" sz="1500" b="0" i="0" u="none" strike="noStrike" kern="1200" cap="none" spc="0" normalizeH="0" baseline="0" noProof="0" dirty="0">
                <a:ln>
                  <a:noFill/>
                </a:ln>
                <a:solidFill>
                  <a:srgbClr val="0F0F55"/>
                </a:solidFill>
                <a:effectLst/>
                <a:uLnTx/>
                <a:uFillTx/>
                <a:latin typeface="Poppins" panose="00000500000000000000" pitchFamily="2" charset="0"/>
                <a:ea typeface="+mn-ea"/>
                <a:cs typeface="Poppins" panose="00000500000000000000" pitchFamily="2" charset="0"/>
              </a:rPr>
              <a:t>A coalition of </a:t>
            </a:r>
            <a:r>
              <a:rPr lang="en-US" sz="1500" dirty="0">
                <a:solidFill>
                  <a:srgbClr val="0F0F55"/>
                </a:solidFill>
                <a:latin typeface="Poppins" panose="00000500000000000000" pitchFamily="2" charset="0"/>
                <a:cs typeface="Poppins" panose="00000500000000000000" pitchFamily="2" charset="0"/>
              </a:rPr>
              <a:t>nearly 7</a:t>
            </a:r>
            <a:r>
              <a:rPr kumimoji="0" lang="en-US" sz="1500" b="0" i="0" u="none" strike="noStrike" kern="1200" cap="none" spc="0" normalizeH="0" baseline="0" noProof="0" dirty="0">
                <a:ln>
                  <a:noFill/>
                </a:ln>
                <a:solidFill>
                  <a:srgbClr val="0F0F55"/>
                </a:solidFill>
                <a:effectLst/>
                <a:uLnTx/>
                <a:uFillTx/>
                <a:latin typeface="Poppins" panose="00000500000000000000" pitchFamily="2" charset="0"/>
                <a:ea typeface="+mn-ea"/>
                <a:cs typeface="Poppins" panose="00000500000000000000" pitchFamily="2" charset="0"/>
              </a:rPr>
              <a:t>00 members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F0F55"/>
                </a:solidFill>
                <a:effectLst/>
                <a:uLnTx/>
                <a:uFillTx/>
                <a:latin typeface="Poppins" panose="00000500000000000000" pitchFamily="2" charset="0"/>
                <a:ea typeface="+mn-ea"/>
                <a:cs typeface="Poppins" panose="00000500000000000000" pitchFamily="2" charset="0"/>
              </a:rPr>
              <a:t> </a:t>
            </a:r>
          </a:p>
          <a:p>
            <a:pPr marL="285750" marR="0" lvl="0" indent="-285750" algn="l" defTabSz="914400" rtl="0" eaLnBrk="1" fontAlgn="auto" latinLnBrk="0" hangingPunct="1">
              <a:lnSpc>
                <a:spcPct val="100000"/>
              </a:lnSpc>
              <a:spcBef>
                <a:spcPts val="0"/>
              </a:spcBef>
              <a:spcAft>
                <a:spcPts val="0"/>
              </a:spcAft>
              <a:buClrTx/>
              <a:buSzTx/>
              <a:buFont typeface="Wingdings"/>
              <a:buChar char="ü"/>
              <a:tabLst/>
              <a:defRPr/>
            </a:pPr>
            <a:r>
              <a:rPr kumimoji="0" lang="en-US" sz="1500" b="0" i="0" u="none" strike="noStrike" kern="1200" cap="none" spc="0" normalizeH="0" baseline="0" noProof="0" dirty="0">
                <a:ln>
                  <a:noFill/>
                </a:ln>
                <a:solidFill>
                  <a:srgbClr val="0F0F55"/>
                </a:solidFill>
                <a:effectLst/>
                <a:uLnTx/>
                <a:uFillTx/>
                <a:latin typeface="Poppins" panose="00000500000000000000" pitchFamily="2" charset="0"/>
                <a:ea typeface="+mn-ea"/>
                <a:cs typeface="Poppins" panose="00000500000000000000" pitchFamily="2" charset="0"/>
              </a:rPr>
              <a:t>13 Working Groups operational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F0F55"/>
                </a:solidFill>
                <a:effectLst/>
                <a:uLnTx/>
                <a:uFillTx/>
                <a:latin typeface="Poppins" panose="00000500000000000000" pitchFamily="2" charset="0"/>
                <a:ea typeface="+mn-ea"/>
                <a:cs typeface="Poppins" panose="00000500000000000000" pitchFamily="2" charset="0"/>
              </a:rPr>
              <a:t> </a:t>
            </a:r>
          </a:p>
          <a:p>
            <a:pPr marL="285750" marR="0" lvl="0" indent="-285750" algn="l" defTabSz="914400" rtl="0" eaLnBrk="1" fontAlgn="auto" latinLnBrk="0" hangingPunct="1">
              <a:lnSpc>
                <a:spcPct val="100000"/>
              </a:lnSpc>
              <a:spcBef>
                <a:spcPts val="0"/>
              </a:spcBef>
              <a:spcAft>
                <a:spcPts val="0"/>
              </a:spcAft>
              <a:buClrTx/>
              <a:buSzTx/>
              <a:buFont typeface="Wingdings"/>
              <a:buChar char="ü"/>
              <a:tabLst/>
              <a:defRPr/>
            </a:pPr>
            <a:r>
              <a:rPr kumimoji="0" lang="en-US" sz="1500" b="0" i="0" u="none" strike="noStrike" kern="1200" cap="none" spc="0" normalizeH="0" baseline="0" noProof="0" dirty="0">
                <a:ln>
                  <a:noFill/>
                </a:ln>
                <a:solidFill>
                  <a:srgbClr val="0F0F55"/>
                </a:solidFill>
                <a:effectLst/>
                <a:uLnTx/>
                <a:uFillTx/>
                <a:latin typeface="Poppins" panose="00000500000000000000" pitchFamily="2" charset="0"/>
                <a:ea typeface="+mn-ea"/>
                <a:cs typeface="Poppins" panose="00000500000000000000" pitchFamily="2" charset="0"/>
              </a:rPr>
              <a:t>15 National Chapters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F0F55"/>
                </a:solidFill>
                <a:effectLst/>
                <a:uLnTx/>
                <a:uFillTx/>
                <a:latin typeface="Poppins" panose="00000500000000000000" pitchFamily="2" charset="0"/>
                <a:ea typeface="+mn-ea"/>
                <a:cs typeface="Poppins" panose="00000500000000000000" pitchFamily="2" charset="0"/>
              </a:rPr>
              <a:t> </a:t>
            </a:r>
          </a:p>
          <a:p>
            <a:pPr marL="285750" marR="0" lvl="0" indent="-285750" algn="l" defTabSz="914400" rtl="0" eaLnBrk="1" fontAlgn="auto" latinLnBrk="0" hangingPunct="1">
              <a:lnSpc>
                <a:spcPct val="100000"/>
              </a:lnSpc>
              <a:spcBef>
                <a:spcPts val="0"/>
              </a:spcBef>
              <a:spcAft>
                <a:spcPts val="0"/>
              </a:spcAft>
              <a:buClrTx/>
              <a:buSzTx/>
              <a:buFont typeface="Wingdings"/>
              <a:buChar char="ü"/>
              <a:tabLst/>
              <a:defRPr/>
            </a:pPr>
            <a:r>
              <a:rPr kumimoji="0" lang="en-US" sz="1500" b="0" i="0" u="none" strike="noStrike" kern="1200" cap="none" spc="0" normalizeH="0" baseline="0" noProof="0" dirty="0">
                <a:ln>
                  <a:noFill/>
                </a:ln>
                <a:solidFill>
                  <a:srgbClr val="0F0F55"/>
                </a:solidFill>
                <a:effectLst/>
                <a:uLnTx/>
                <a:uFillTx/>
                <a:latin typeface="Poppins" panose="00000500000000000000" pitchFamily="2" charset="0"/>
                <a:ea typeface="+mn-ea"/>
                <a:cs typeface="Poppins" panose="00000500000000000000" pitchFamily="2" charset="0"/>
              </a:rPr>
              <a:t>Policy impact (ERC, REF etc.)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F0F55"/>
                </a:solidFill>
                <a:effectLst/>
                <a:uLnTx/>
                <a:uFillTx/>
                <a:latin typeface="Poppins" panose="00000500000000000000" pitchFamily="2" charset="0"/>
                <a:ea typeface="+mn-ea"/>
                <a:cs typeface="Poppins" panose="00000500000000000000" pitchFamily="2" charset="0"/>
              </a:rPr>
              <a:t> </a:t>
            </a:r>
          </a:p>
          <a:p>
            <a:pPr marL="285750" marR="0" lvl="0" indent="-285750" algn="l" defTabSz="914400" rtl="0" eaLnBrk="1" fontAlgn="auto" latinLnBrk="0" hangingPunct="1">
              <a:lnSpc>
                <a:spcPct val="100000"/>
              </a:lnSpc>
              <a:spcBef>
                <a:spcPts val="0"/>
              </a:spcBef>
              <a:spcAft>
                <a:spcPts val="0"/>
              </a:spcAft>
              <a:buClrTx/>
              <a:buSzTx/>
              <a:buFont typeface="Wingdings"/>
              <a:buChar char="ü"/>
              <a:tabLst/>
              <a:defRPr/>
            </a:pPr>
            <a:r>
              <a:rPr kumimoji="0" lang="en-US" sz="1500" b="0" i="0" u="none" strike="noStrike" kern="1200" cap="none" spc="0" normalizeH="0" baseline="0" noProof="0" dirty="0" err="1">
                <a:ln>
                  <a:noFill/>
                </a:ln>
                <a:solidFill>
                  <a:srgbClr val="0F0F55"/>
                </a:solidFill>
                <a:effectLst/>
                <a:uLnTx/>
                <a:uFillTx/>
                <a:latin typeface="Poppins" panose="00000500000000000000" pitchFamily="2" charset="0"/>
                <a:ea typeface="+mn-ea"/>
                <a:cs typeface="Poppins" panose="00000500000000000000" pitchFamily="2" charset="0"/>
              </a:rPr>
              <a:t>CoARA</a:t>
            </a:r>
            <a:r>
              <a:rPr kumimoji="0" lang="en-US" sz="1500" b="0" i="0" u="none" strike="noStrike" kern="1200" cap="none" spc="0" normalizeH="0" baseline="0" noProof="0" dirty="0">
                <a:ln>
                  <a:noFill/>
                </a:ln>
                <a:solidFill>
                  <a:srgbClr val="0F0F55"/>
                </a:solidFill>
                <a:effectLst/>
                <a:uLnTx/>
                <a:uFillTx/>
                <a:latin typeface="Poppins" panose="00000500000000000000" pitchFamily="2" charset="0"/>
                <a:ea typeface="+mn-ea"/>
                <a:cs typeface="Poppins" panose="00000500000000000000" pitchFamily="2" charset="0"/>
              </a:rPr>
              <a:t> Boost project up and running </a:t>
            </a:r>
          </a:p>
        </p:txBody>
      </p:sp>
      <p:cxnSp>
        <p:nvCxnSpPr>
          <p:cNvPr id="1480" name="Straight Connector 1479">
            <a:extLst>
              <a:ext uri="{FF2B5EF4-FFF2-40B4-BE49-F238E27FC236}">
                <a16:creationId xmlns:a16="http://schemas.microsoft.com/office/drawing/2014/main" id="{B7216CF2-115B-A03F-514B-A5A3517C288C}"/>
              </a:ext>
            </a:extLst>
          </p:cNvPr>
          <p:cNvCxnSpPr>
            <a:cxnSpLocks/>
          </p:cNvCxnSpPr>
          <p:nvPr/>
        </p:nvCxnSpPr>
        <p:spPr>
          <a:xfrm>
            <a:off x="4419136" y="2546535"/>
            <a:ext cx="1" cy="292189"/>
          </a:xfrm>
          <a:prstGeom prst="line">
            <a:avLst/>
          </a:prstGeom>
          <a:ln w="38100">
            <a:solidFill>
              <a:srgbClr val="4472C4"/>
            </a:solidFill>
            <a:prstDash val="sysDot"/>
          </a:ln>
        </p:spPr>
        <p:style>
          <a:lnRef idx="1">
            <a:schemeClr val="accent1"/>
          </a:lnRef>
          <a:fillRef idx="0">
            <a:schemeClr val="accent1"/>
          </a:fillRef>
          <a:effectRef idx="0">
            <a:schemeClr val="accent1"/>
          </a:effectRef>
          <a:fontRef idx="minor">
            <a:schemeClr val="tx1"/>
          </a:fontRef>
        </p:style>
      </p:cxnSp>
      <p:cxnSp>
        <p:nvCxnSpPr>
          <p:cNvPr id="1481" name="Straight Connector 1480">
            <a:extLst>
              <a:ext uri="{FF2B5EF4-FFF2-40B4-BE49-F238E27FC236}">
                <a16:creationId xmlns:a16="http://schemas.microsoft.com/office/drawing/2014/main" id="{FA911D26-8BFF-BDBF-9932-8FED3C71FEC4}"/>
              </a:ext>
            </a:extLst>
          </p:cNvPr>
          <p:cNvCxnSpPr>
            <a:cxnSpLocks/>
          </p:cNvCxnSpPr>
          <p:nvPr/>
        </p:nvCxnSpPr>
        <p:spPr>
          <a:xfrm>
            <a:off x="6539650" y="2546535"/>
            <a:ext cx="1" cy="292189"/>
          </a:xfrm>
          <a:prstGeom prst="line">
            <a:avLst/>
          </a:prstGeom>
          <a:ln w="38100">
            <a:solidFill>
              <a:srgbClr val="4472C4"/>
            </a:solidFill>
            <a:prstDash val="sysDot"/>
          </a:ln>
        </p:spPr>
        <p:style>
          <a:lnRef idx="1">
            <a:schemeClr val="accent1"/>
          </a:lnRef>
          <a:fillRef idx="0">
            <a:schemeClr val="accent1"/>
          </a:fillRef>
          <a:effectRef idx="0">
            <a:schemeClr val="accent1"/>
          </a:effectRef>
          <a:fontRef idx="minor">
            <a:schemeClr val="tx1"/>
          </a:fontRef>
        </p:style>
      </p:cxnSp>
      <p:cxnSp>
        <p:nvCxnSpPr>
          <p:cNvPr id="1482" name="Straight Connector 1481">
            <a:extLst>
              <a:ext uri="{FF2B5EF4-FFF2-40B4-BE49-F238E27FC236}">
                <a16:creationId xmlns:a16="http://schemas.microsoft.com/office/drawing/2014/main" id="{29EBBE0B-C961-F4FC-CFC6-0080D6B64C96}"/>
              </a:ext>
            </a:extLst>
          </p:cNvPr>
          <p:cNvCxnSpPr>
            <a:cxnSpLocks/>
          </p:cNvCxnSpPr>
          <p:nvPr/>
        </p:nvCxnSpPr>
        <p:spPr>
          <a:xfrm>
            <a:off x="9738004" y="2546535"/>
            <a:ext cx="1" cy="292189"/>
          </a:xfrm>
          <a:prstGeom prst="line">
            <a:avLst/>
          </a:prstGeom>
          <a:ln w="38100">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1484" name="Title 1">
            <a:extLst>
              <a:ext uri="{FF2B5EF4-FFF2-40B4-BE49-F238E27FC236}">
                <a16:creationId xmlns:a16="http://schemas.microsoft.com/office/drawing/2014/main" id="{C526DA59-1C0B-79D0-E224-BD1C8DF336A0}"/>
              </a:ext>
            </a:extLst>
          </p:cNvPr>
          <p:cNvSpPr>
            <a:spLocks noGrp="1"/>
          </p:cNvSpPr>
          <p:nvPr>
            <p:ph type="title"/>
          </p:nvPr>
        </p:nvSpPr>
        <p:spPr>
          <a:xfrm>
            <a:off x="799096" y="489121"/>
            <a:ext cx="10571998" cy="895955"/>
          </a:xfrm>
        </p:spPr>
        <p:txBody>
          <a:bodyPr/>
          <a:lstStyle/>
          <a:p>
            <a:r>
              <a:rPr kumimoji="0" lang="en-GB" sz="3200" b="1" i="0" u="none" strike="noStrike" kern="1200" cap="none" spc="0" normalizeH="0" baseline="0" noProof="0">
                <a:ln>
                  <a:noFill/>
                </a:ln>
                <a:solidFill>
                  <a:srgbClr val="0F0F55"/>
                </a:solidFill>
                <a:effectLst/>
                <a:uLnTx/>
                <a:uFillTx/>
                <a:latin typeface="Poppins SemiBold"/>
                <a:ea typeface="+mj-ea"/>
                <a:cs typeface="Poppins SemiBold"/>
              </a:rPr>
              <a:t>From Agreement to Action</a:t>
            </a:r>
            <a:endParaRPr lang="en-GB" sz="3200" cap="none">
              <a:solidFill>
                <a:srgbClr val="0F0F55"/>
              </a:solidFill>
            </a:endParaRPr>
          </a:p>
        </p:txBody>
      </p:sp>
      <p:grpSp>
        <p:nvGrpSpPr>
          <p:cNvPr id="2" name="Group 8">
            <a:extLst>
              <a:ext uri="{FF2B5EF4-FFF2-40B4-BE49-F238E27FC236}">
                <a16:creationId xmlns:a16="http://schemas.microsoft.com/office/drawing/2014/main" id="{A2A47F07-E873-54A8-B3A1-DB2E0585CBCA}"/>
              </a:ext>
            </a:extLst>
          </p:cNvPr>
          <p:cNvGrpSpPr/>
          <p:nvPr/>
        </p:nvGrpSpPr>
        <p:grpSpPr>
          <a:xfrm>
            <a:off x="2619168" y="5942280"/>
            <a:ext cx="4514335" cy="928411"/>
            <a:chOff x="0" y="0"/>
            <a:chExt cx="6019112" cy="1237881"/>
          </a:xfrm>
        </p:grpSpPr>
        <p:sp>
          <p:nvSpPr>
            <p:cNvPr id="3" name="Freeform 9">
              <a:extLst>
                <a:ext uri="{FF2B5EF4-FFF2-40B4-BE49-F238E27FC236}">
                  <a16:creationId xmlns:a16="http://schemas.microsoft.com/office/drawing/2014/main" id="{AF8CEB1D-BF5A-0C84-6138-9668F76D0003}"/>
                </a:ext>
              </a:extLst>
            </p:cNvPr>
            <p:cNvSpPr/>
            <p:nvPr/>
          </p:nvSpPr>
          <p:spPr>
            <a:xfrm>
              <a:off x="3873451" y="0"/>
              <a:ext cx="2145661" cy="1237881"/>
            </a:xfrm>
            <a:custGeom>
              <a:avLst/>
              <a:gdLst/>
              <a:ahLst/>
              <a:cxnLst/>
              <a:rect l="l" t="t" r="r" b="b"/>
              <a:pathLst>
                <a:path w="2145661" h="1237881">
                  <a:moveTo>
                    <a:pt x="0" y="0"/>
                  </a:moveTo>
                  <a:lnTo>
                    <a:pt x="2145661" y="0"/>
                  </a:lnTo>
                  <a:lnTo>
                    <a:pt x="2145661" y="1237881"/>
                  </a:lnTo>
                  <a:lnTo>
                    <a:pt x="0" y="1237881"/>
                  </a:lnTo>
                  <a:lnTo>
                    <a:pt x="0" y="0"/>
                  </a:lnTo>
                  <a:close/>
                </a:path>
              </a:pathLst>
            </a:custGeom>
            <a:blipFill>
              <a:blip r:embed="rId1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entury Gothic" panose="020B0502020202020204"/>
                <a:ea typeface="+mn-ea"/>
                <a:cs typeface="+mn-cs"/>
              </a:endParaRPr>
            </a:p>
          </p:txBody>
        </p:sp>
        <p:sp>
          <p:nvSpPr>
            <p:cNvPr id="4" name="Freeform 10">
              <a:extLst>
                <a:ext uri="{FF2B5EF4-FFF2-40B4-BE49-F238E27FC236}">
                  <a16:creationId xmlns:a16="http://schemas.microsoft.com/office/drawing/2014/main" id="{AC45ADB5-6F41-7E1F-D32C-5F050BD5884D}"/>
                </a:ext>
              </a:extLst>
            </p:cNvPr>
            <p:cNvSpPr/>
            <p:nvPr/>
          </p:nvSpPr>
          <p:spPr>
            <a:xfrm>
              <a:off x="0" y="213185"/>
              <a:ext cx="3472528" cy="772637"/>
            </a:xfrm>
            <a:custGeom>
              <a:avLst/>
              <a:gdLst/>
              <a:ahLst/>
              <a:cxnLst/>
              <a:rect l="l" t="t" r="r" b="b"/>
              <a:pathLst>
                <a:path w="3472528" h="772637">
                  <a:moveTo>
                    <a:pt x="0" y="0"/>
                  </a:moveTo>
                  <a:lnTo>
                    <a:pt x="3472528" y="0"/>
                  </a:lnTo>
                  <a:lnTo>
                    <a:pt x="3472528" y="772637"/>
                  </a:lnTo>
                  <a:lnTo>
                    <a:pt x="0" y="772637"/>
                  </a:lnTo>
                  <a:lnTo>
                    <a:pt x="0" y="0"/>
                  </a:lnTo>
                  <a:close/>
                </a:path>
              </a:pathLst>
            </a:custGeom>
            <a:blipFill>
              <a:blip r:embed="rId1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entury Gothic" panose="020B0502020202020204"/>
                <a:ea typeface="+mn-ea"/>
                <a:cs typeface="+mn-cs"/>
              </a:endParaRPr>
            </a:p>
          </p:txBody>
        </p:sp>
      </p:grpSp>
    </p:spTree>
    <p:extLst>
      <p:ext uri="{BB962C8B-B14F-4D97-AF65-F5344CB8AC3E}">
        <p14:creationId xmlns:p14="http://schemas.microsoft.com/office/powerpoint/2010/main" val="769740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386337-553D-E46D-1F1D-C43F090D14E1}"/>
              </a:ext>
            </a:extLst>
          </p:cNvPr>
          <p:cNvSpPr>
            <a:spLocks noGrp="1"/>
          </p:cNvSpPr>
          <p:nvPr>
            <p:ph type="title"/>
          </p:nvPr>
        </p:nvSpPr>
        <p:spPr/>
        <p:txBody>
          <a:bodyPr/>
          <a:lstStyle/>
          <a:p>
            <a:r>
              <a:rPr lang="fr-FR" dirty="0">
                <a:latin typeface="Poppins SemiBold"/>
                <a:cs typeface="Poppins SemiBold"/>
              </a:rPr>
              <a:t>The Coalition </a:t>
            </a:r>
          </a:p>
        </p:txBody>
      </p:sp>
      <p:sp>
        <p:nvSpPr>
          <p:cNvPr id="6" name="Espace réservé du numéro de diapositive 5">
            <a:extLst>
              <a:ext uri="{FF2B5EF4-FFF2-40B4-BE49-F238E27FC236}">
                <a16:creationId xmlns:a16="http://schemas.microsoft.com/office/drawing/2014/main" id="{97965500-8358-EE87-CBE6-B400E91D33B7}"/>
              </a:ext>
            </a:extLst>
          </p:cNvPr>
          <p:cNvSpPr>
            <a:spLocks noGrp="1"/>
          </p:cNvSpPr>
          <p:nvPr>
            <p:ph type="sldNum" sz="quarter" idx="12"/>
          </p:nvPr>
        </p:nvSpPr>
        <p:spPr/>
        <p:txBody>
          <a:bodyPr/>
          <a:lstStyle/>
          <a:p>
            <a:fld id="{EE564337-EC0D-514C-8926-9471E1A66B46}" type="slidenum">
              <a:rPr lang="en-US" dirty="0" smtClean="0"/>
              <a:pPr/>
              <a:t>4</a:t>
            </a:fld>
            <a:endParaRPr lang="en-US"/>
          </a:p>
        </p:txBody>
      </p:sp>
      <p:pic>
        <p:nvPicPr>
          <p:cNvPr id="5" name="Picture 4" descr="Icon&#10;&#10;Description automatically generated">
            <a:extLst>
              <a:ext uri="{FF2B5EF4-FFF2-40B4-BE49-F238E27FC236}">
                <a16:creationId xmlns:a16="http://schemas.microsoft.com/office/drawing/2014/main" id="{6D03C1EC-FDEE-F46B-9C82-D8A69135081B}"/>
              </a:ext>
            </a:extLst>
          </p:cNvPr>
          <p:cNvPicPr>
            <a:picLocks noChangeAspect="1"/>
          </p:cNvPicPr>
          <p:nvPr/>
        </p:nvPicPr>
        <p:blipFill>
          <a:blip r:embed="rId3"/>
          <a:stretch>
            <a:fillRect/>
          </a:stretch>
        </p:blipFill>
        <p:spPr>
          <a:xfrm>
            <a:off x="10210821" y="529409"/>
            <a:ext cx="1237380" cy="961870"/>
          </a:xfrm>
          <a:prstGeom prst="rect">
            <a:avLst/>
          </a:prstGeom>
        </p:spPr>
      </p:pic>
      <p:sp>
        <p:nvSpPr>
          <p:cNvPr id="9" name="Espace réservé du contenu 2">
            <a:extLst>
              <a:ext uri="{FF2B5EF4-FFF2-40B4-BE49-F238E27FC236}">
                <a16:creationId xmlns:a16="http://schemas.microsoft.com/office/drawing/2014/main" id="{11BF63B8-4F89-2334-C162-7467D1924BA6}"/>
              </a:ext>
            </a:extLst>
          </p:cNvPr>
          <p:cNvSpPr>
            <a:spLocks noGrp="1"/>
          </p:cNvSpPr>
          <p:nvPr/>
        </p:nvSpPr>
        <p:spPr>
          <a:xfrm>
            <a:off x="867795" y="1716300"/>
            <a:ext cx="9390063" cy="4084319"/>
          </a:xfrm>
          <a:prstGeom prst="rect">
            <a:avLst/>
          </a:prstGeom>
        </p:spPr>
        <p:txBody>
          <a:bodyPr lIns="91440" tIns="45720" rIns="91440" bIns="45720" anchor="t">
            <a:normAutofit lnSpcReduction="10000"/>
          </a:bodyPr>
          <a:lstStyle>
            <a:lvl1pPr marL="342900" indent="-342900" algn="l" defTabSz="457200" rtl="0" eaLnBrk="1" latinLnBrk="0" hangingPunct="1">
              <a:spcBef>
                <a:spcPct val="20000"/>
              </a:spcBef>
              <a:spcAft>
                <a:spcPts val="600"/>
              </a:spcAft>
              <a:buClr>
                <a:srgbClr val="48B9FF"/>
              </a:buClr>
              <a:buFont typeface="Arial" charset="0"/>
              <a:buChar char="•"/>
              <a:defRPr sz="1800" kern="1200" baseline="0">
                <a:solidFill>
                  <a:schemeClr val="tx1"/>
                </a:solidFill>
                <a:effectLst/>
                <a:latin typeface="Poppins" panose="00000500000000000000" pitchFamily="2" charset="0"/>
                <a:ea typeface="+mn-ea"/>
                <a:cs typeface="Poppins" panose="00000500000000000000" pitchFamily="2" charset="0"/>
              </a:defRPr>
            </a:lvl1pPr>
            <a:lvl2pPr marL="742950" indent="-285750" algn="l" defTabSz="457200" rtl="0" eaLnBrk="1" latinLnBrk="0" hangingPunct="1">
              <a:spcBef>
                <a:spcPct val="20000"/>
              </a:spcBef>
              <a:spcAft>
                <a:spcPts val="600"/>
              </a:spcAft>
              <a:buClr>
                <a:srgbClr val="0D29F9"/>
              </a:buClr>
              <a:buFont typeface="Courier New" charset="0"/>
              <a:buChar char="o"/>
              <a:defRPr sz="1600" kern="1200" baseline="0">
                <a:solidFill>
                  <a:schemeClr val="tx1"/>
                </a:solidFill>
                <a:effectLst/>
                <a:latin typeface="Poppins" panose="00000500000000000000" pitchFamily="2" charset="0"/>
                <a:ea typeface="+mn-ea"/>
                <a:cs typeface="Poppins" panose="00000500000000000000" pitchFamily="2" charset="0"/>
              </a:defRPr>
            </a:lvl2pPr>
            <a:lvl3pPr marL="1143000" indent="-228600" algn="l" defTabSz="457200" rtl="0" eaLnBrk="1" latinLnBrk="0" hangingPunct="1">
              <a:spcBef>
                <a:spcPct val="20000"/>
              </a:spcBef>
              <a:spcAft>
                <a:spcPts val="600"/>
              </a:spcAft>
              <a:buClr>
                <a:srgbClr val="48B9FF"/>
              </a:buClr>
              <a:buFont typeface="Wingdings" charset="2"/>
              <a:buChar char="§"/>
              <a:defRPr sz="1400" kern="1200" baseline="0">
                <a:solidFill>
                  <a:schemeClr val="tx1"/>
                </a:solidFill>
                <a:effectLst/>
                <a:latin typeface="Poppins" panose="00000500000000000000" pitchFamily="2" charset="0"/>
                <a:ea typeface="+mn-ea"/>
                <a:cs typeface="Poppins" panose="00000500000000000000" pitchFamily="2" charset="0"/>
              </a:defRPr>
            </a:lvl3pPr>
            <a:lvl4pPr marL="1600200" indent="-228600" algn="l" defTabSz="457200" rtl="0" eaLnBrk="1" latinLnBrk="0" hangingPunct="1">
              <a:spcBef>
                <a:spcPct val="20000"/>
              </a:spcBef>
              <a:spcAft>
                <a:spcPts val="600"/>
              </a:spcAft>
              <a:buClr>
                <a:srgbClr val="0D29F9"/>
              </a:buClr>
              <a:buFont typeface="Wingdings" charset="2"/>
              <a:buChar char="q"/>
              <a:defRPr sz="1200" kern="1200" baseline="0">
                <a:solidFill>
                  <a:schemeClr val="tx1"/>
                </a:solidFill>
                <a:effectLst/>
                <a:latin typeface="Poppins" panose="00000500000000000000" pitchFamily="2" charset="0"/>
                <a:ea typeface="+mn-ea"/>
                <a:cs typeface="Poppins" panose="00000500000000000000" pitchFamily="2" charset="0"/>
              </a:defRPr>
            </a:lvl4pPr>
            <a:lvl5pPr marL="2057400" indent="-228600" algn="l" defTabSz="457200" rtl="0" eaLnBrk="1" latinLnBrk="0" hangingPunct="1">
              <a:spcBef>
                <a:spcPct val="20000"/>
              </a:spcBef>
              <a:spcAft>
                <a:spcPts val="600"/>
              </a:spcAft>
              <a:buClr>
                <a:srgbClr val="48B9FF"/>
              </a:buClr>
              <a:buFont typeface="Arial" charset="0"/>
              <a:buChar char="•"/>
              <a:defRPr sz="1200" kern="1200" baseline="0">
                <a:solidFill>
                  <a:schemeClr val="tx1"/>
                </a:solidFill>
                <a:effectLst/>
                <a:latin typeface="Poppins" panose="00000500000000000000" pitchFamily="2" charset="0"/>
                <a:ea typeface="+mn-ea"/>
                <a:cs typeface="Poppins" panose="00000500000000000000" pitchFamily="2" charset="0"/>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lnSpc>
                <a:spcPct val="113999"/>
              </a:lnSpc>
              <a:spcAft>
                <a:spcPts val="800"/>
              </a:spcAft>
            </a:pPr>
            <a:r>
              <a:rPr lang="en-GB" b="1" dirty="0">
                <a:solidFill>
                  <a:srgbClr val="0070C0"/>
                </a:solidFill>
                <a:latin typeface="Poppins"/>
                <a:cs typeface="Poppins"/>
              </a:rPr>
              <a:t>The Coalition offers a space for its members to learn from others' experiences</a:t>
            </a:r>
            <a:r>
              <a:rPr lang="en-GB" dirty="0">
                <a:latin typeface="Poppins"/>
                <a:cs typeface="Poppins"/>
              </a:rPr>
              <a:t>, to advance the process of research assessment reform in Europe and beyond.</a:t>
            </a:r>
          </a:p>
          <a:p>
            <a:pPr>
              <a:lnSpc>
                <a:spcPct val="113999"/>
              </a:lnSpc>
              <a:spcAft>
                <a:spcPts val="800"/>
              </a:spcAft>
            </a:pPr>
            <a:r>
              <a:rPr lang="en-GB" b="1" dirty="0">
                <a:solidFill>
                  <a:srgbClr val="0070C0"/>
                </a:solidFill>
                <a:latin typeface="Poppins"/>
                <a:cs typeface="Poppins"/>
              </a:rPr>
              <a:t>Signatory organisations, </a:t>
            </a:r>
            <a:r>
              <a:rPr lang="en-GB" dirty="0">
                <a:latin typeface="Poppins"/>
                <a:cs typeface="Poppins"/>
              </a:rPr>
              <a:t>having subscribed to the Guiding Principles and Code of Conduct, are invited to become members of the coalition and actively involved in advancing reform. </a:t>
            </a:r>
          </a:p>
          <a:p>
            <a:pPr>
              <a:lnSpc>
                <a:spcPct val="113999"/>
              </a:lnSpc>
              <a:spcAft>
                <a:spcPts val="800"/>
              </a:spcAft>
            </a:pPr>
            <a:r>
              <a:rPr lang="en-GB" dirty="0">
                <a:latin typeface="Poppins"/>
                <a:cs typeface="Poppins"/>
              </a:rPr>
              <a:t>The Coalition is governed by its </a:t>
            </a:r>
            <a:r>
              <a:rPr lang="en-GB" b="1" dirty="0">
                <a:solidFill>
                  <a:srgbClr val="0070C0"/>
                </a:solidFill>
                <a:latin typeface="Poppins"/>
                <a:cs typeface="Poppins"/>
              </a:rPr>
              <a:t>General Assembly of Members </a:t>
            </a:r>
            <a:r>
              <a:rPr lang="en-GB" dirty="0">
                <a:latin typeface="Poppins"/>
                <a:cs typeface="Poppins"/>
              </a:rPr>
              <a:t>and</a:t>
            </a:r>
            <a:r>
              <a:rPr lang="en-GB" b="1" dirty="0">
                <a:solidFill>
                  <a:srgbClr val="0070C0"/>
                </a:solidFill>
                <a:latin typeface="Poppins"/>
                <a:cs typeface="Poppins"/>
              </a:rPr>
              <a:t> Steering Board</a:t>
            </a:r>
            <a:r>
              <a:rPr lang="en-GB" dirty="0">
                <a:latin typeface="Poppins"/>
                <a:cs typeface="Poppins"/>
              </a:rPr>
              <a:t> and supported by a </a:t>
            </a:r>
            <a:r>
              <a:rPr lang="en-GB" b="1" dirty="0">
                <a:solidFill>
                  <a:srgbClr val="0070C0"/>
                </a:solidFill>
                <a:latin typeface="Poppins"/>
                <a:cs typeface="Poppins"/>
              </a:rPr>
              <a:t>Secretariat </a:t>
            </a:r>
            <a:r>
              <a:rPr lang="en-GB" dirty="0">
                <a:latin typeface="Poppins"/>
                <a:cs typeface="Poppins"/>
              </a:rPr>
              <a:t>hosted by the European </a:t>
            </a:r>
            <a:br>
              <a:rPr lang="en-GB" b="1" dirty="0"/>
            </a:br>
            <a:r>
              <a:rPr lang="en-GB" dirty="0">
                <a:latin typeface="Poppins"/>
                <a:cs typeface="Poppins"/>
              </a:rPr>
              <a:t>Science Foundation (ESF)</a:t>
            </a:r>
            <a:endParaRPr lang="en-US" dirty="0">
              <a:latin typeface="Poppins"/>
              <a:cs typeface="Poppins"/>
            </a:endParaRPr>
          </a:p>
          <a:p>
            <a:pPr>
              <a:lnSpc>
                <a:spcPct val="113999"/>
              </a:lnSpc>
              <a:spcAft>
                <a:spcPts val="800"/>
              </a:spcAft>
            </a:pPr>
            <a:r>
              <a:rPr lang="en-US" dirty="0">
                <a:latin typeface="Poppins"/>
                <a:cs typeface="Poppins"/>
              </a:rPr>
              <a:t>Coalition members </a:t>
            </a:r>
            <a:r>
              <a:rPr lang="en-US" dirty="0">
                <a:solidFill>
                  <a:srgbClr val="000000"/>
                </a:solidFill>
                <a:latin typeface="Poppins"/>
                <a:cs typeface="Poppins"/>
              </a:rPr>
              <a:t>are invited to be involved in </a:t>
            </a:r>
            <a:r>
              <a:rPr lang="en-US" b="1" dirty="0">
                <a:solidFill>
                  <a:srgbClr val="0070C0"/>
                </a:solidFill>
                <a:latin typeface="Poppins"/>
                <a:cs typeface="Poppins"/>
              </a:rPr>
              <a:t>Working Groups </a:t>
            </a:r>
            <a:r>
              <a:rPr lang="en-US" dirty="0">
                <a:latin typeface="Poppins"/>
                <a:cs typeface="Poppins"/>
              </a:rPr>
              <a:t>and </a:t>
            </a:r>
            <a:br>
              <a:rPr lang="en-US" dirty="0">
                <a:latin typeface="Poppins"/>
                <a:cs typeface="Poppins"/>
              </a:rPr>
            </a:br>
            <a:r>
              <a:rPr lang="en-US" dirty="0">
                <a:latin typeface="Poppins"/>
                <a:cs typeface="Poppins"/>
              </a:rPr>
              <a:t>other Coalition activities.</a:t>
            </a:r>
            <a:endParaRPr lang="en-US"/>
          </a:p>
          <a:p>
            <a:pPr>
              <a:lnSpc>
                <a:spcPct val="113999"/>
              </a:lnSpc>
              <a:spcAft>
                <a:spcPts val="800"/>
              </a:spcAft>
            </a:pPr>
            <a:endParaRPr lang="en-GB" dirty="0">
              <a:solidFill>
                <a:srgbClr val="000000"/>
              </a:solidFill>
              <a:latin typeface="Poppins"/>
              <a:cs typeface="Poppins"/>
            </a:endParaRPr>
          </a:p>
        </p:txBody>
      </p:sp>
    </p:spTree>
    <p:extLst>
      <p:ext uri="{BB962C8B-B14F-4D97-AF65-F5344CB8AC3E}">
        <p14:creationId xmlns:p14="http://schemas.microsoft.com/office/powerpoint/2010/main" val="2598915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1" name="Slide Number Placeholder 5">
            <a:extLst>
              <a:ext uri="{FF2B5EF4-FFF2-40B4-BE49-F238E27FC236}">
                <a16:creationId xmlns:a16="http://schemas.microsoft.com/office/drawing/2014/main" id="{81CD20CD-552A-1DBF-EDE9-773B07CDD4B7}"/>
              </a:ext>
            </a:extLst>
          </p:cNvPr>
          <p:cNvSpPr>
            <a:spLocks noGrp="1"/>
          </p:cNvSpPr>
          <p:nvPr>
            <p:ph type="sldNum" sz="quarter" idx="12"/>
          </p:nvPr>
        </p:nvSpPr>
        <p:spPr>
          <a:xfrm>
            <a:off x="10917124" y="6161187"/>
            <a:ext cx="1062155" cy="4905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564337-EC0D-514C-8926-9471E1A66B46}" type="slidenum">
              <a:rPr kumimoji="0" lang="en-US" sz="2800" b="1" i="0" u="none" strike="noStrike" kern="1200" cap="none" spc="0" normalizeH="0" baseline="0" noProof="0" smtClean="0">
                <a:ln>
                  <a:noFill/>
                </a:ln>
                <a:solidFill>
                  <a:srgbClr val="000000"/>
                </a:solidFill>
                <a:effectLst/>
                <a:uLnTx/>
                <a:uFillTx/>
                <a:latin typeface="Poppins SemiBold" panose="00000700000000000000" pitchFamily="2" charset="0"/>
                <a:ea typeface="+mn-ea"/>
                <a:cs typeface="Poppins SemiBold" panose="000007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2800" b="1" i="0" u="none" strike="noStrike" kern="1200" cap="none" spc="0" normalizeH="0" baseline="0" noProof="0">
              <a:ln>
                <a:noFill/>
              </a:ln>
              <a:solidFill>
                <a:srgbClr val="000000"/>
              </a:solidFill>
              <a:effectLst/>
              <a:uLnTx/>
              <a:uFillTx/>
              <a:latin typeface="Poppins SemiBold" panose="00000700000000000000" pitchFamily="2" charset="0"/>
              <a:ea typeface="+mn-ea"/>
              <a:cs typeface="Poppins SemiBold" panose="00000700000000000000" pitchFamily="2" charset="0"/>
            </a:endParaRPr>
          </a:p>
        </p:txBody>
      </p:sp>
      <p:sp>
        <p:nvSpPr>
          <p:cNvPr id="3" name="Title 1">
            <a:extLst>
              <a:ext uri="{FF2B5EF4-FFF2-40B4-BE49-F238E27FC236}">
                <a16:creationId xmlns:a16="http://schemas.microsoft.com/office/drawing/2014/main" id="{C8093713-1F93-2366-44FB-2D41CC6173C2}"/>
              </a:ext>
            </a:extLst>
          </p:cNvPr>
          <p:cNvSpPr txBox="1">
            <a:spLocks/>
          </p:cNvSpPr>
          <p:nvPr/>
        </p:nvSpPr>
        <p:spPr>
          <a:xfrm>
            <a:off x="799096" y="489121"/>
            <a:ext cx="10571998" cy="895955"/>
          </a:xfrm>
          <a:prstGeom prst="rect">
            <a:avLst/>
          </a:prstGeom>
          <a:effectLst/>
        </p:spPr>
        <p:txBody>
          <a:bodyPr vert="horz" lIns="91440" tIns="45720" rIns="91440" bIns="45720" rtlCol="0" anchor="t" anchorCtr="0">
            <a:noAutofit/>
          </a:bodyPr>
          <a:lstStyle>
            <a:lvl1pPr algn="l" defTabSz="457200" rtl="0" eaLnBrk="1" latinLnBrk="0" hangingPunct="1">
              <a:spcBef>
                <a:spcPct val="0"/>
              </a:spcBef>
              <a:buNone/>
              <a:defRPr sz="4000" b="1" kern="1200" cap="all" baseline="0">
                <a:solidFill>
                  <a:schemeClr val="bg2">
                    <a:lumMod val="50000"/>
                  </a:schemeClr>
                </a:solidFill>
                <a:latin typeface="Poppins SemiBold" panose="00000700000000000000" pitchFamily="2" charset="0"/>
                <a:ea typeface="+mj-ea"/>
                <a:cs typeface="Poppins SemiBold" panose="00000700000000000000" pitchFamily="2"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a:ln>
                  <a:noFill/>
                </a:ln>
                <a:solidFill>
                  <a:srgbClr val="0F0F55"/>
                </a:solidFill>
                <a:effectLst/>
                <a:uLnTx/>
                <a:uFillTx/>
                <a:latin typeface="Poppins SemiBold" panose="00000700000000000000" pitchFamily="2" charset="0"/>
                <a:ea typeface="+mj-ea"/>
                <a:cs typeface="Poppins SemiBold" panose="00000700000000000000" pitchFamily="2" charset="0"/>
              </a:rPr>
              <a:t>Busy </a:t>
            </a:r>
            <a:r>
              <a:rPr kumimoji="0" lang="en-GB" sz="3200" b="1" i="0" u="none" strike="noStrike" kern="1200" cap="none" spc="0" normalizeH="0" baseline="0" noProof="0" err="1">
                <a:ln>
                  <a:noFill/>
                </a:ln>
                <a:solidFill>
                  <a:srgbClr val="0F0F55"/>
                </a:solidFill>
                <a:effectLst/>
                <a:uLnTx/>
                <a:uFillTx/>
                <a:latin typeface="Poppins SemiBold" panose="00000700000000000000" pitchFamily="2" charset="0"/>
                <a:ea typeface="+mj-ea"/>
                <a:cs typeface="Poppins SemiBold" panose="00000700000000000000" pitchFamily="2" charset="0"/>
              </a:rPr>
              <a:t>CoARA</a:t>
            </a:r>
            <a:r>
              <a:rPr kumimoji="0" lang="en-GB" sz="3200" b="1" i="0" u="none" strike="noStrike" kern="1200" cap="none" spc="0" normalizeH="0" baseline="0" noProof="0">
                <a:ln>
                  <a:noFill/>
                </a:ln>
                <a:solidFill>
                  <a:srgbClr val="0F0F55"/>
                </a:solidFill>
                <a:effectLst/>
                <a:uLnTx/>
                <a:uFillTx/>
                <a:latin typeface="Poppins SemiBold" panose="00000700000000000000" pitchFamily="2" charset="0"/>
                <a:ea typeface="+mj-ea"/>
                <a:cs typeface="Poppins SemiBold" panose="00000700000000000000" pitchFamily="2" charset="0"/>
              </a:rPr>
              <a:t> Implementation Communities</a:t>
            </a:r>
          </a:p>
        </p:txBody>
      </p:sp>
      <p:grpSp>
        <p:nvGrpSpPr>
          <p:cNvPr id="1495" name="Group 1494">
            <a:extLst>
              <a:ext uri="{FF2B5EF4-FFF2-40B4-BE49-F238E27FC236}">
                <a16:creationId xmlns:a16="http://schemas.microsoft.com/office/drawing/2014/main" id="{20719E70-4746-9E19-22B8-D2B432F60532}"/>
              </a:ext>
            </a:extLst>
          </p:cNvPr>
          <p:cNvGrpSpPr/>
          <p:nvPr/>
        </p:nvGrpSpPr>
        <p:grpSpPr>
          <a:xfrm>
            <a:off x="-10906" y="1206902"/>
            <a:ext cx="12213810" cy="4881881"/>
            <a:chOff x="-10906" y="1404769"/>
            <a:chExt cx="12213810" cy="4881881"/>
          </a:xfrm>
        </p:grpSpPr>
        <p:sp>
          <p:nvSpPr>
            <p:cNvPr id="1485" name="Rectangle 1484">
              <a:extLst>
                <a:ext uri="{FF2B5EF4-FFF2-40B4-BE49-F238E27FC236}">
                  <a16:creationId xmlns:a16="http://schemas.microsoft.com/office/drawing/2014/main" id="{61EEFA54-8027-5690-32F8-D3DEF918131F}"/>
                </a:ext>
              </a:extLst>
            </p:cNvPr>
            <p:cNvSpPr/>
            <p:nvPr/>
          </p:nvSpPr>
          <p:spPr>
            <a:xfrm>
              <a:off x="-10905" y="4465883"/>
              <a:ext cx="12192000" cy="998101"/>
            </a:xfrm>
            <a:prstGeom prst="rect">
              <a:avLst/>
            </a:prstGeom>
            <a:solidFill>
              <a:srgbClr val="EEF2FF">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490" name="Rectangle 1489">
              <a:extLst>
                <a:ext uri="{FF2B5EF4-FFF2-40B4-BE49-F238E27FC236}">
                  <a16:creationId xmlns:a16="http://schemas.microsoft.com/office/drawing/2014/main" id="{98F4E806-F3C7-3BDF-9DFE-2D4062D48376}"/>
                </a:ext>
              </a:extLst>
            </p:cNvPr>
            <p:cNvSpPr/>
            <p:nvPr/>
          </p:nvSpPr>
          <p:spPr>
            <a:xfrm>
              <a:off x="-10906" y="5388597"/>
              <a:ext cx="12202905" cy="852414"/>
            </a:xfrm>
            <a:prstGeom prst="rect">
              <a:avLst/>
            </a:prstGeom>
            <a:solidFill>
              <a:srgbClr val="9ED2F2">
                <a:alpha val="2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482" name="Rectangle 1481">
              <a:extLst>
                <a:ext uri="{FF2B5EF4-FFF2-40B4-BE49-F238E27FC236}">
                  <a16:creationId xmlns:a16="http://schemas.microsoft.com/office/drawing/2014/main" id="{41C350C1-B439-7212-E025-DEF66AF9645F}"/>
                </a:ext>
              </a:extLst>
            </p:cNvPr>
            <p:cNvSpPr/>
            <p:nvPr/>
          </p:nvSpPr>
          <p:spPr>
            <a:xfrm>
              <a:off x="-10905" y="3547471"/>
              <a:ext cx="12192000" cy="922981"/>
            </a:xfrm>
            <a:prstGeom prst="rect">
              <a:avLst/>
            </a:prstGeom>
            <a:solidFill>
              <a:srgbClr val="9ED2F2">
                <a:alpha val="2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481" name="Rectangle 1480">
              <a:extLst>
                <a:ext uri="{FF2B5EF4-FFF2-40B4-BE49-F238E27FC236}">
                  <a16:creationId xmlns:a16="http://schemas.microsoft.com/office/drawing/2014/main" id="{DF9558F5-55E2-7E17-F93B-26264D518219}"/>
                </a:ext>
              </a:extLst>
            </p:cNvPr>
            <p:cNvSpPr/>
            <p:nvPr/>
          </p:nvSpPr>
          <p:spPr>
            <a:xfrm>
              <a:off x="-10905" y="2561903"/>
              <a:ext cx="12192000" cy="998101"/>
            </a:xfrm>
            <a:prstGeom prst="rect">
              <a:avLst/>
            </a:prstGeom>
            <a:solidFill>
              <a:srgbClr val="EEF2FF">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480" name="Rectangle 1479">
              <a:extLst>
                <a:ext uri="{FF2B5EF4-FFF2-40B4-BE49-F238E27FC236}">
                  <a16:creationId xmlns:a16="http://schemas.microsoft.com/office/drawing/2014/main" id="{B92D8AE6-4254-32EC-CB93-84D93CA9CADB}"/>
                </a:ext>
              </a:extLst>
            </p:cNvPr>
            <p:cNvSpPr/>
            <p:nvPr/>
          </p:nvSpPr>
          <p:spPr>
            <a:xfrm>
              <a:off x="-10905" y="1611936"/>
              <a:ext cx="12192000" cy="962492"/>
            </a:xfrm>
            <a:prstGeom prst="rect">
              <a:avLst/>
            </a:prstGeom>
            <a:solidFill>
              <a:srgbClr val="9ED2F2">
                <a:alpha val="2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445" name="Rectangle 1444">
              <a:extLst>
                <a:ext uri="{FF2B5EF4-FFF2-40B4-BE49-F238E27FC236}">
                  <a16:creationId xmlns:a16="http://schemas.microsoft.com/office/drawing/2014/main" id="{1F4F29EC-9BE0-E84A-7CF2-C3111E9BADEB}"/>
                </a:ext>
              </a:extLst>
            </p:cNvPr>
            <p:cNvSpPr/>
            <p:nvPr/>
          </p:nvSpPr>
          <p:spPr>
            <a:xfrm>
              <a:off x="-1" y="2799974"/>
              <a:ext cx="7904748" cy="477672"/>
            </a:xfrm>
            <a:prstGeom prst="rect">
              <a:avLst/>
            </a:prstGeom>
            <a:solidFill>
              <a:srgbClr val="99D3F7">
                <a:alpha val="3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448" name="Rectangle 1447">
              <a:extLst>
                <a:ext uri="{FF2B5EF4-FFF2-40B4-BE49-F238E27FC236}">
                  <a16:creationId xmlns:a16="http://schemas.microsoft.com/office/drawing/2014/main" id="{A1C569ED-4B5C-2BAB-ABEF-0824950AF8A9}"/>
                </a:ext>
              </a:extLst>
            </p:cNvPr>
            <p:cNvSpPr/>
            <p:nvPr/>
          </p:nvSpPr>
          <p:spPr>
            <a:xfrm>
              <a:off x="0" y="1823812"/>
              <a:ext cx="7162832" cy="477672"/>
            </a:xfrm>
            <a:prstGeom prst="rect">
              <a:avLst/>
            </a:prstGeom>
            <a:solidFill>
              <a:srgbClr val="99D3F7">
                <a:alpha val="3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450" name="ZoneTexte 24">
              <a:extLst>
                <a:ext uri="{FF2B5EF4-FFF2-40B4-BE49-F238E27FC236}">
                  <a16:creationId xmlns:a16="http://schemas.microsoft.com/office/drawing/2014/main" id="{0AAA2CCA-51EF-6951-E486-2B4AA0D3381F}"/>
                </a:ext>
              </a:extLst>
            </p:cNvPr>
            <p:cNvSpPr txBox="1"/>
            <p:nvPr/>
          </p:nvSpPr>
          <p:spPr>
            <a:xfrm>
              <a:off x="216797" y="1883540"/>
              <a:ext cx="5833256"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Poppins"/>
                  <a:ea typeface="+mn-ea"/>
                  <a:cs typeface="Poppins"/>
                </a:rPr>
                <a:t>Action Plans and Their Implementation</a:t>
              </a:r>
              <a:endParaRPr kumimoji="0" lang="fr-FR" sz="2000" b="1" i="0" u="none" strike="noStrike" kern="1200" cap="none" spc="0" normalizeH="0" baseline="0" noProof="0">
                <a:ln>
                  <a:noFill/>
                </a:ln>
                <a:solidFill>
                  <a:srgbClr val="002060"/>
                </a:solidFill>
                <a:effectLst/>
                <a:uLnTx/>
                <a:uFillTx/>
                <a:latin typeface="Poppins"/>
                <a:ea typeface="+mn-ea"/>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a:ln>
                  <a:noFill/>
                </a:ln>
                <a:solidFill>
                  <a:srgbClr val="002060"/>
                </a:solidFill>
                <a:effectLst/>
                <a:uLnTx/>
                <a:uFillTx/>
                <a:latin typeface="Poppins"/>
                <a:ea typeface="+mn-ea"/>
                <a:cs typeface="Poppins"/>
              </a:endParaRPr>
            </a:p>
          </p:txBody>
        </p:sp>
        <p:sp>
          <p:nvSpPr>
            <p:cNvPr id="1452" name="ZoneTexte 23">
              <a:extLst>
                <a:ext uri="{FF2B5EF4-FFF2-40B4-BE49-F238E27FC236}">
                  <a16:creationId xmlns:a16="http://schemas.microsoft.com/office/drawing/2014/main" id="{D76E3D9B-F817-D370-15AC-5A8668C6AF43}"/>
                </a:ext>
              </a:extLst>
            </p:cNvPr>
            <p:cNvSpPr txBox="1"/>
            <p:nvPr/>
          </p:nvSpPr>
          <p:spPr>
            <a:xfrm>
              <a:off x="8537392" y="1404769"/>
              <a:ext cx="2735892"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2060"/>
                </a:solidFill>
                <a:effectLst/>
                <a:uLnTx/>
                <a:uFillTx/>
                <a:latin typeface="Poppins "/>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1200" cap="none" spc="0" normalizeH="0" baseline="0" noProof="0">
                  <a:ln>
                    <a:noFill/>
                  </a:ln>
                  <a:solidFill>
                    <a:srgbClr val="002060"/>
                  </a:solidFill>
                  <a:effectLst/>
                  <a:uLnTx/>
                  <a:uFillTx/>
                  <a:latin typeface="Poppins "/>
                  <a:ea typeface="+mn-ea"/>
                  <a:cs typeface="+mn-cs"/>
                </a:rPr>
                <a:t>Established corpus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1200" cap="none" spc="0" normalizeH="0" baseline="0" noProof="0">
                  <a:ln>
                    <a:noFill/>
                  </a:ln>
                  <a:solidFill>
                    <a:srgbClr val="002060"/>
                  </a:solidFill>
                  <a:effectLst/>
                  <a:uLnTx/>
                  <a:uFillTx/>
                  <a:latin typeface="Poppins "/>
                  <a:ea typeface="+mn-ea"/>
                  <a:cs typeface="+mn-cs"/>
                </a:rPr>
                <a:t>Webinar and other support mechanisms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1200" cap="none" spc="0" normalizeH="0" baseline="0" noProof="0">
                  <a:ln>
                    <a:noFill/>
                  </a:ln>
                  <a:solidFill>
                    <a:srgbClr val="002060"/>
                  </a:solidFill>
                  <a:effectLst/>
                  <a:uLnTx/>
                  <a:uFillTx/>
                  <a:latin typeface="Poppins "/>
                  <a:ea typeface="+mn-ea"/>
                  <a:cs typeface="+mn-cs"/>
                </a:rPr>
                <a:t>National level discourse</a:t>
              </a:r>
            </a:p>
          </p:txBody>
        </p:sp>
        <p:sp>
          <p:nvSpPr>
            <p:cNvPr id="1455" name="TextBox 1454">
              <a:extLst>
                <a:ext uri="{FF2B5EF4-FFF2-40B4-BE49-F238E27FC236}">
                  <a16:creationId xmlns:a16="http://schemas.microsoft.com/office/drawing/2014/main" id="{29B0B946-73F3-54D4-6CBA-B1978135E1D6}"/>
                </a:ext>
              </a:extLst>
            </p:cNvPr>
            <p:cNvSpPr txBox="1"/>
            <p:nvPr/>
          </p:nvSpPr>
          <p:spPr>
            <a:xfrm>
              <a:off x="216797" y="2859856"/>
              <a:ext cx="48014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F0F55"/>
                  </a:solidFill>
                  <a:effectLst/>
                  <a:uLnTx/>
                  <a:uFillTx/>
                  <a:latin typeface="Poppins" panose="00000500000000000000" pitchFamily="2" charset="0"/>
                  <a:ea typeface="+mn-ea"/>
                  <a:cs typeface="Poppins" panose="00000500000000000000" pitchFamily="2" charset="0"/>
                </a:rPr>
                <a:t>All Working Groups Are A</a:t>
              </a:r>
              <a:r>
                <a:rPr kumimoji="0" lang="en-US" sz="2000" b="1" i="0" u="none" strike="noStrike" kern="1200" cap="none" spc="0" normalizeH="0" baseline="0" noProof="0" err="1">
                  <a:ln>
                    <a:noFill/>
                  </a:ln>
                  <a:solidFill>
                    <a:srgbClr val="0F0F55"/>
                  </a:solidFill>
                  <a:effectLst/>
                  <a:uLnTx/>
                  <a:uFillTx/>
                  <a:latin typeface="Poppins" panose="00000500000000000000" pitchFamily="2" charset="0"/>
                  <a:ea typeface="+mn-ea"/>
                  <a:cs typeface="Poppins" panose="00000500000000000000" pitchFamily="2" charset="0"/>
                </a:rPr>
                <a:t>ctive</a:t>
              </a:r>
              <a:endParaRPr kumimoji="0" lang="en-US" sz="2000" b="1" i="0" u="none" strike="noStrike" kern="1200" cap="none" spc="0" normalizeH="0" baseline="0" noProof="0">
                <a:ln>
                  <a:noFill/>
                </a:ln>
                <a:solidFill>
                  <a:srgbClr val="0F0F55"/>
                </a:solidFill>
                <a:effectLst/>
                <a:uLnTx/>
                <a:uFillTx/>
                <a:latin typeface="Poppins" panose="00000500000000000000" pitchFamily="2" charset="0"/>
                <a:ea typeface="+mn-ea"/>
                <a:cs typeface="Poppins" panose="00000500000000000000" pitchFamily="2" charset="0"/>
              </a:endParaRPr>
            </a:p>
          </p:txBody>
        </p:sp>
        <p:sp>
          <p:nvSpPr>
            <p:cNvPr id="1456" name="ZoneTexte 23">
              <a:extLst>
                <a:ext uri="{FF2B5EF4-FFF2-40B4-BE49-F238E27FC236}">
                  <a16:creationId xmlns:a16="http://schemas.microsoft.com/office/drawing/2014/main" id="{5B820A6D-5DE6-9735-A9C7-2EA805A874C5}"/>
                </a:ext>
              </a:extLst>
            </p:cNvPr>
            <p:cNvSpPr txBox="1"/>
            <p:nvPr/>
          </p:nvSpPr>
          <p:spPr>
            <a:xfrm>
              <a:off x="8537392" y="2650558"/>
              <a:ext cx="302837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200" b="0" i="0" u="none" strike="noStrike" kern="1200" cap="none" spc="0" normalizeH="0" baseline="0" noProof="0">
                  <a:ln>
                    <a:noFill/>
                  </a:ln>
                  <a:solidFill>
                    <a:srgbClr val="002060"/>
                  </a:solidFill>
                  <a:effectLst/>
                  <a:uLnTx/>
                  <a:uFillTx/>
                  <a:latin typeface="Poppins "/>
                  <a:ea typeface="+mn-ea"/>
                  <a:cs typeface="+mn-cs"/>
                </a:rPr>
                <a:t>Consultations, </a:t>
              </a:r>
              <a:r>
                <a:rPr kumimoji="0" lang="en-US" sz="1200" b="0" i="0" u="none" strike="noStrike" kern="1200" cap="none" spc="0" normalizeH="0" baseline="0" noProof="0">
                  <a:ln>
                    <a:noFill/>
                  </a:ln>
                  <a:solidFill>
                    <a:srgbClr val="002060"/>
                  </a:solidFill>
                  <a:effectLst/>
                  <a:uLnTx/>
                  <a:uFillTx/>
                  <a:latin typeface="Poppins "/>
                  <a:ea typeface="+mn-ea"/>
                  <a:cs typeface="+mn-cs"/>
                </a:rPr>
                <a:t>events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200" b="0" i="0" u="none" strike="noStrike" kern="1200" cap="none" spc="0" normalizeH="0" baseline="0" noProof="0">
                  <a:ln>
                    <a:noFill/>
                  </a:ln>
                  <a:solidFill>
                    <a:srgbClr val="002060"/>
                  </a:solidFill>
                  <a:effectLst/>
                  <a:uLnTx/>
                  <a:uFillTx/>
                  <a:latin typeface="Poppins "/>
                  <a:ea typeface="+mn-ea"/>
                  <a:cs typeface="+mn-cs"/>
                </a:rPr>
                <a:t>First outputs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200" b="0" i="0" u="none" strike="noStrike" kern="1200" cap="none" spc="0" normalizeH="0" baseline="0" noProof="0">
                  <a:ln>
                    <a:noFill/>
                  </a:ln>
                  <a:solidFill>
                    <a:srgbClr val="002060"/>
                  </a:solidFill>
                  <a:effectLst/>
                  <a:uLnTx/>
                  <a:uFillTx/>
                  <a:latin typeface="Poppins "/>
                  <a:ea typeface="+mn-ea"/>
                  <a:cs typeface="+mn-cs"/>
                </a:rPr>
                <a:t>Regular updates via the </a:t>
              </a:r>
              <a:r>
                <a:rPr kumimoji="0" lang="fr-FR" sz="1200" b="0" i="0" u="none" strike="noStrike" kern="1200" cap="none" spc="0" normalizeH="0" baseline="0" noProof="0" err="1">
                  <a:ln>
                    <a:noFill/>
                  </a:ln>
                  <a:solidFill>
                    <a:srgbClr val="002060"/>
                  </a:solidFill>
                  <a:effectLst/>
                  <a:uLnTx/>
                  <a:uFillTx/>
                  <a:latin typeface="Poppins "/>
                  <a:ea typeface="+mn-ea"/>
                  <a:cs typeface="+mn-cs"/>
                </a:rPr>
                <a:t>website</a:t>
              </a:r>
              <a:r>
                <a:rPr kumimoji="0" lang="fr-FR" sz="1200" b="0" i="0" u="none" strike="noStrike" kern="1200" cap="none" spc="0" normalizeH="0" baseline="0" noProof="0">
                  <a:ln>
                    <a:noFill/>
                  </a:ln>
                  <a:solidFill>
                    <a:srgbClr val="002060"/>
                  </a:solidFill>
                  <a:effectLst/>
                  <a:uLnTx/>
                  <a:uFillTx/>
                  <a:latin typeface="Poppins "/>
                  <a:ea typeface="+mn-ea"/>
                  <a:cs typeface="+mn-cs"/>
                </a:rPr>
                <a:t> and newsletter</a:t>
              </a:r>
            </a:p>
          </p:txBody>
        </p:sp>
        <p:sp>
          <p:nvSpPr>
            <p:cNvPr id="1457" name="Rectangle 1456">
              <a:extLst>
                <a:ext uri="{FF2B5EF4-FFF2-40B4-BE49-F238E27FC236}">
                  <a16:creationId xmlns:a16="http://schemas.microsoft.com/office/drawing/2014/main" id="{0A8AED30-B619-E13F-3B6A-17DC50EBB768}"/>
                </a:ext>
              </a:extLst>
            </p:cNvPr>
            <p:cNvSpPr/>
            <p:nvPr/>
          </p:nvSpPr>
          <p:spPr>
            <a:xfrm>
              <a:off x="-1" y="3786463"/>
              <a:ext cx="7031239" cy="477672"/>
            </a:xfrm>
            <a:prstGeom prst="rect">
              <a:avLst/>
            </a:prstGeom>
            <a:solidFill>
              <a:srgbClr val="99D3F7">
                <a:alpha val="3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458" name="ZoneTexte 24">
              <a:extLst>
                <a:ext uri="{FF2B5EF4-FFF2-40B4-BE49-F238E27FC236}">
                  <a16:creationId xmlns:a16="http://schemas.microsoft.com/office/drawing/2014/main" id="{E019590E-AAD1-489F-8AFF-6E1DE1738772}"/>
                </a:ext>
              </a:extLst>
            </p:cNvPr>
            <p:cNvSpPr txBox="1"/>
            <p:nvPr/>
          </p:nvSpPr>
          <p:spPr>
            <a:xfrm>
              <a:off x="186121" y="3835292"/>
              <a:ext cx="5737003"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F0F55"/>
                  </a:solidFill>
                  <a:effectLst/>
                  <a:uLnTx/>
                  <a:uFillTx/>
                  <a:latin typeface="Poppins" panose="00000500000000000000" pitchFamily="2" charset="0"/>
                  <a:ea typeface="+mn-ea"/>
                  <a:cs typeface="Poppins" panose="00000500000000000000" pitchFamily="2" charset="0"/>
                </a:rPr>
                <a:t>Growing number of National Chapters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a:ln>
                  <a:noFill/>
                </a:ln>
                <a:solidFill>
                  <a:srgbClr val="002060"/>
                </a:solidFill>
                <a:effectLst/>
                <a:uLnTx/>
                <a:uFillTx/>
                <a:latin typeface="Poppins"/>
                <a:ea typeface="+mn-ea"/>
                <a:cs typeface="Poppins"/>
              </a:endParaRPr>
            </a:p>
          </p:txBody>
        </p:sp>
        <p:pic>
          <p:nvPicPr>
            <p:cNvPr id="1467" name="Picture 1466">
              <a:extLst>
                <a:ext uri="{FF2B5EF4-FFF2-40B4-BE49-F238E27FC236}">
                  <a16:creationId xmlns:a16="http://schemas.microsoft.com/office/drawing/2014/main" id="{0C6B54D7-2CDD-A836-975A-544052573427}"/>
                </a:ext>
              </a:extLst>
            </p:cNvPr>
            <p:cNvPicPr>
              <a:picLocks noChangeAspect="1"/>
            </p:cNvPicPr>
            <p:nvPr/>
          </p:nvPicPr>
          <p:blipFill>
            <a:blip r:embed="rId3"/>
            <a:srcRect l="9322" b="21802"/>
            <a:stretch/>
          </p:blipFill>
          <p:spPr>
            <a:xfrm>
              <a:off x="6096000" y="1686140"/>
              <a:ext cx="1651224" cy="797422"/>
            </a:xfrm>
            <a:prstGeom prst="rect">
              <a:avLst/>
            </a:prstGeom>
            <a:ln>
              <a:solidFill>
                <a:srgbClr val="4472C4"/>
              </a:solidFill>
            </a:ln>
          </p:spPr>
        </p:pic>
        <p:pic>
          <p:nvPicPr>
            <p:cNvPr id="1479" name="Picture 4" descr="Une image contenant Visage humain, femme, habits, collage&#10;&#10;Description générée automatiquement">
              <a:extLst>
                <a:ext uri="{FF2B5EF4-FFF2-40B4-BE49-F238E27FC236}">
                  <a16:creationId xmlns:a16="http://schemas.microsoft.com/office/drawing/2014/main" id="{0CE28572-B5F8-0D8B-6D22-886BF8CBCE0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2619" y="2643292"/>
              <a:ext cx="1479242" cy="858392"/>
            </a:xfrm>
            <a:prstGeom prst="rect">
              <a:avLst/>
            </a:prstGeom>
            <a:noFill/>
            <a:extLst>
              <a:ext uri="{909E8E84-426E-40DD-AFC4-6F175D3DCCD1}">
                <a14:hiddenFill xmlns:a14="http://schemas.microsoft.com/office/drawing/2010/main">
                  <a:solidFill>
                    <a:srgbClr val="FFFFFF"/>
                  </a:solidFill>
                </a14:hiddenFill>
              </a:ext>
            </a:extLst>
          </p:spPr>
        </p:pic>
        <p:pic>
          <p:nvPicPr>
            <p:cNvPr id="1483" name="Picture 1482">
              <a:extLst>
                <a:ext uri="{FF2B5EF4-FFF2-40B4-BE49-F238E27FC236}">
                  <a16:creationId xmlns:a16="http://schemas.microsoft.com/office/drawing/2014/main" id="{48E5D2A1-B8B8-2E03-81B3-800C60C7F2C3}"/>
                </a:ext>
              </a:extLst>
            </p:cNvPr>
            <p:cNvPicPr>
              <a:picLocks noChangeAspect="1"/>
            </p:cNvPicPr>
            <p:nvPr/>
          </p:nvPicPr>
          <p:blipFill>
            <a:blip r:embed="rId5"/>
            <a:stretch>
              <a:fillRect/>
            </a:stretch>
          </p:blipFill>
          <p:spPr>
            <a:xfrm>
              <a:off x="6085095" y="3637012"/>
              <a:ext cx="1409755" cy="783839"/>
            </a:xfrm>
            <a:prstGeom prst="rect">
              <a:avLst/>
            </a:prstGeom>
          </p:spPr>
        </p:pic>
        <p:sp>
          <p:nvSpPr>
            <p:cNvPr id="1484" name="ZoneTexte 23">
              <a:extLst>
                <a:ext uri="{FF2B5EF4-FFF2-40B4-BE49-F238E27FC236}">
                  <a16:creationId xmlns:a16="http://schemas.microsoft.com/office/drawing/2014/main" id="{9E84DAF8-52B0-55EC-DDE8-25A8D055058F}"/>
                </a:ext>
              </a:extLst>
            </p:cNvPr>
            <p:cNvSpPr txBox="1"/>
            <p:nvPr/>
          </p:nvSpPr>
          <p:spPr>
            <a:xfrm>
              <a:off x="8537392" y="3339080"/>
              <a:ext cx="2735892"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2060"/>
                </a:solidFill>
                <a:effectLst/>
                <a:uLnTx/>
                <a:uFillTx/>
                <a:latin typeface="Poppins "/>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1200" cap="none" spc="0" normalizeH="0" baseline="0" noProof="0">
                  <a:ln>
                    <a:noFill/>
                  </a:ln>
                  <a:solidFill>
                    <a:srgbClr val="002060"/>
                  </a:solidFill>
                  <a:effectLst/>
                  <a:uLnTx/>
                  <a:uFillTx/>
                  <a:latin typeface="Poppins "/>
                  <a:ea typeface="+mn-ea"/>
                  <a:cs typeface="+mn-cs"/>
                </a:rPr>
                <a:t>Established corpus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1200" cap="none" spc="0" normalizeH="0" baseline="0" noProof="0">
                  <a:ln>
                    <a:noFill/>
                  </a:ln>
                  <a:solidFill>
                    <a:srgbClr val="002060"/>
                  </a:solidFill>
                  <a:effectLst/>
                  <a:uLnTx/>
                  <a:uFillTx/>
                  <a:latin typeface="Poppins "/>
                  <a:ea typeface="+mn-ea"/>
                  <a:cs typeface="+mn-cs"/>
                </a:rPr>
                <a:t>Webinar and other support mechanisms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1200" cap="none" spc="0" normalizeH="0" baseline="0" noProof="0">
                  <a:ln>
                    <a:noFill/>
                  </a:ln>
                  <a:solidFill>
                    <a:srgbClr val="002060"/>
                  </a:solidFill>
                  <a:effectLst/>
                  <a:uLnTx/>
                  <a:uFillTx/>
                  <a:latin typeface="Poppins "/>
                  <a:ea typeface="+mn-ea"/>
                  <a:cs typeface="+mn-cs"/>
                </a:rPr>
                <a:t>National level discourse</a:t>
              </a:r>
            </a:p>
          </p:txBody>
        </p:sp>
        <p:sp>
          <p:nvSpPr>
            <p:cNvPr id="1486" name="Rectangle 1485">
              <a:extLst>
                <a:ext uri="{FF2B5EF4-FFF2-40B4-BE49-F238E27FC236}">
                  <a16:creationId xmlns:a16="http://schemas.microsoft.com/office/drawing/2014/main" id="{B13D5DF4-0D92-5C99-1174-1B273F20E2D2}"/>
                </a:ext>
              </a:extLst>
            </p:cNvPr>
            <p:cNvSpPr/>
            <p:nvPr/>
          </p:nvSpPr>
          <p:spPr>
            <a:xfrm>
              <a:off x="-10906" y="4652034"/>
              <a:ext cx="7904748" cy="477672"/>
            </a:xfrm>
            <a:prstGeom prst="rect">
              <a:avLst/>
            </a:prstGeom>
            <a:solidFill>
              <a:srgbClr val="99D3F7">
                <a:alpha val="3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487" name="TextBox 1486">
              <a:extLst>
                <a:ext uri="{FF2B5EF4-FFF2-40B4-BE49-F238E27FC236}">
                  <a16:creationId xmlns:a16="http://schemas.microsoft.com/office/drawing/2014/main" id="{59F6BDE8-7374-D1F0-23FB-FA71C75CC3DC}"/>
                </a:ext>
              </a:extLst>
            </p:cNvPr>
            <p:cNvSpPr txBox="1"/>
            <p:nvPr/>
          </p:nvSpPr>
          <p:spPr>
            <a:xfrm>
              <a:off x="216797" y="4711916"/>
              <a:ext cx="48014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F0F55"/>
                  </a:solidFill>
                  <a:effectLst/>
                  <a:uLnTx/>
                  <a:uFillTx/>
                  <a:latin typeface="Poppins" panose="00000500000000000000" pitchFamily="2" charset="0"/>
                  <a:ea typeface="+mn-ea"/>
                  <a:cs typeface="Poppins" panose="00000500000000000000" pitchFamily="2" charset="0"/>
                </a:rPr>
                <a:t>Cascade Funding</a:t>
              </a:r>
            </a:p>
          </p:txBody>
        </p:sp>
        <p:pic>
          <p:nvPicPr>
            <p:cNvPr id="1488" name="Picture 1487">
              <a:extLst>
                <a:ext uri="{FF2B5EF4-FFF2-40B4-BE49-F238E27FC236}">
                  <a16:creationId xmlns:a16="http://schemas.microsoft.com/office/drawing/2014/main" id="{FC3330DE-69A8-ED90-9AEA-29CE22C4991F}"/>
                </a:ext>
              </a:extLst>
            </p:cNvPr>
            <p:cNvPicPr>
              <a:picLocks noChangeAspect="1"/>
            </p:cNvPicPr>
            <p:nvPr/>
          </p:nvPicPr>
          <p:blipFill>
            <a:blip r:embed="rId6"/>
            <a:stretch>
              <a:fillRect/>
            </a:stretch>
          </p:blipFill>
          <p:spPr>
            <a:xfrm>
              <a:off x="6827983" y="4517332"/>
              <a:ext cx="1533567" cy="785074"/>
            </a:xfrm>
            <a:prstGeom prst="rect">
              <a:avLst/>
            </a:prstGeom>
          </p:spPr>
        </p:pic>
        <p:sp>
          <p:nvSpPr>
            <p:cNvPr id="1489" name="ZoneTexte 23">
              <a:extLst>
                <a:ext uri="{FF2B5EF4-FFF2-40B4-BE49-F238E27FC236}">
                  <a16:creationId xmlns:a16="http://schemas.microsoft.com/office/drawing/2014/main" id="{B292B9F7-3C24-58A1-D8EA-96F4C97D6B4C}"/>
                </a:ext>
              </a:extLst>
            </p:cNvPr>
            <p:cNvSpPr txBox="1"/>
            <p:nvPr/>
          </p:nvSpPr>
          <p:spPr>
            <a:xfrm>
              <a:off x="8537392" y="4358857"/>
              <a:ext cx="302837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800" b="1" i="0" u="none" strike="noStrike" kern="1200" cap="none" spc="0" normalizeH="0" baseline="0" noProof="0">
                <a:ln>
                  <a:noFill/>
                </a:ln>
                <a:solidFill>
                  <a:srgbClr val="002060"/>
                </a:solidFill>
                <a:effectLst/>
                <a:uLnTx/>
                <a:uFillTx/>
                <a:latin typeface="Poppins "/>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1200" cap="none" spc="0" normalizeH="0" baseline="0" noProof="0">
                  <a:ln>
                    <a:noFill/>
                  </a:ln>
                  <a:solidFill>
                    <a:srgbClr val="0F0F55"/>
                  </a:solidFill>
                  <a:effectLst/>
                  <a:uLnTx/>
                  <a:uFillTx/>
                  <a:latin typeface="Poppins" panose="00000500000000000000" pitchFamily="2" charset="0"/>
                  <a:ea typeface="+mn-ea"/>
                  <a:cs typeface="Poppins" panose="00000500000000000000" pitchFamily="2" charset="0"/>
                </a:rPr>
                <a:t>Grants to implement the ARRA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1200" cap="none" spc="0" normalizeH="0" baseline="0" noProof="0">
                  <a:ln>
                    <a:noFill/>
                  </a:ln>
                  <a:solidFill>
                    <a:srgbClr val="0F0F55"/>
                  </a:solidFill>
                  <a:effectLst/>
                  <a:uLnTx/>
                  <a:uFillTx/>
                  <a:latin typeface="Poppins" panose="00000500000000000000" pitchFamily="2" charset="0"/>
                  <a:ea typeface="+mn-ea"/>
                  <a:cs typeface="Poppins" panose="00000500000000000000" pitchFamily="2" charset="0"/>
                </a:rPr>
                <a:t>80+ applications received for the first  round</a:t>
              </a:r>
            </a:p>
          </p:txBody>
        </p:sp>
        <p:sp>
          <p:nvSpPr>
            <p:cNvPr id="1491" name="Rectangle 1490">
              <a:extLst>
                <a:ext uri="{FF2B5EF4-FFF2-40B4-BE49-F238E27FC236}">
                  <a16:creationId xmlns:a16="http://schemas.microsoft.com/office/drawing/2014/main" id="{0CBE4FF9-A49D-4FAC-A578-3ED9BE920737}"/>
                </a:ext>
              </a:extLst>
            </p:cNvPr>
            <p:cNvSpPr/>
            <p:nvPr/>
          </p:nvSpPr>
          <p:spPr>
            <a:xfrm>
              <a:off x="0" y="5547879"/>
              <a:ext cx="7162832" cy="477672"/>
            </a:xfrm>
            <a:prstGeom prst="rect">
              <a:avLst/>
            </a:prstGeom>
            <a:solidFill>
              <a:srgbClr val="99D3F7">
                <a:alpha val="3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492" name="ZoneTexte 24">
              <a:extLst>
                <a:ext uri="{FF2B5EF4-FFF2-40B4-BE49-F238E27FC236}">
                  <a16:creationId xmlns:a16="http://schemas.microsoft.com/office/drawing/2014/main" id="{CEFF5994-C5B9-EF8C-96A2-069A129918F3}"/>
                </a:ext>
              </a:extLst>
            </p:cNvPr>
            <p:cNvSpPr txBox="1"/>
            <p:nvPr/>
          </p:nvSpPr>
          <p:spPr>
            <a:xfrm>
              <a:off x="216797" y="5609542"/>
              <a:ext cx="5833256"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Poppins"/>
                  <a:ea typeface="+mn-ea"/>
                  <a:cs typeface="Poppins"/>
                </a:rPr>
                <a:t>Hosting Events</a:t>
              </a:r>
              <a:endParaRPr kumimoji="0" lang="fr-FR" sz="2000" b="1" i="0" u="none" strike="noStrike" kern="1200" cap="none" spc="0" normalizeH="0" baseline="0" noProof="0">
                <a:ln>
                  <a:noFill/>
                </a:ln>
                <a:solidFill>
                  <a:srgbClr val="002060"/>
                </a:solidFill>
                <a:effectLst/>
                <a:uLnTx/>
                <a:uFillTx/>
                <a:latin typeface="Poppins"/>
                <a:ea typeface="+mn-ea"/>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a:ln>
                  <a:noFill/>
                </a:ln>
                <a:solidFill>
                  <a:srgbClr val="002060"/>
                </a:solidFill>
                <a:effectLst/>
                <a:uLnTx/>
                <a:uFillTx/>
                <a:latin typeface="Poppins"/>
                <a:ea typeface="+mn-ea"/>
                <a:cs typeface="Poppins"/>
              </a:endParaRPr>
            </a:p>
          </p:txBody>
        </p:sp>
        <p:pic>
          <p:nvPicPr>
            <p:cNvPr id="1493" name="Picture 1492">
              <a:extLst>
                <a:ext uri="{FF2B5EF4-FFF2-40B4-BE49-F238E27FC236}">
                  <a16:creationId xmlns:a16="http://schemas.microsoft.com/office/drawing/2014/main" id="{FE0DBFBC-66C6-2D48-425B-C66C9BF1D530}"/>
                </a:ext>
              </a:extLst>
            </p:cNvPr>
            <p:cNvPicPr>
              <a:picLocks noChangeAspect="1"/>
            </p:cNvPicPr>
            <p:nvPr/>
          </p:nvPicPr>
          <p:blipFill>
            <a:blip r:embed="rId7"/>
            <a:srcRect/>
            <a:stretch/>
          </p:blipFill>
          <p:spPr>
            <a:xfrm>
              <a:off x="6096000" y="5451951"/>
              <a:ext cx="1541475" cy="740931"/>
            </a:xfrm>
            <a:prstGeom prst="rect">
              <a:avLst/>
            </a:prstGeom>
          </p:spPr>
        </p:pic>
        <p:sp>
          <p:nvSpPr>
            <p:cNvPr id="1494" name="ZoneTexte 23">
              <a:extLst>
                <a:ext uri="{FF2B5EF4-FFF2-40B4-BE49-F238E27FC236}">
                  <a16:creationId xmlns:a16="http://schemas.microsoft.com/office/drawing/2014/main" id="{F44FA397-985A-BBC0-30FB-A853F1723C52}"/>
                </a:ext>
              </a:extLst>
            </p:cNvPr>
            <p:cNvSpPr txBox="1"/>
            <p:nvPr/>
          </p:nvSpPr>
          <p:spPr>
            <a:xfrm>
              <a:off x="8537391" y="5299250"/>
              <a:ext cx="366551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200" b="0" i="0" u="none" strike="noStrike" kern="1200" cap="none" spc="0" normalizeH="0" baseline="0" noProof="0">
                <a:ln>
                  <a:noFill/>
                </a:ln>
                <a:solidFill>
                  <a:srgbClr val="0F0F55"/>
                </a:solidFill>
                <a:effectLst/>
                <a:uLnTx/>
                <a:uFillTx/>
                <a:latin typeface="Poppins" panose="00000500000000000000" pitchFamily="2" charset="0"/>
                <a:ea typeface="+mn-ea"/>
                <a:cs typeface="Poppins" panose="000005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1200" cap="none" spc="0" normalizeH="0" baseline="0" noProof="0">
                  <a:ln>
                    <a:noFill/>
                  </a:ln>
                  <a:solidFill>
                    <a:srgbClr val="0F0F55"/>
                  </a:solidFill>
                  <a:effectLst/>
                  <a:uLnTx/>
                  <a:uFillTx/>
                  <a:latin typeface="Poppins" panose="00000500000000000000" pitchFamily="2" charset="0"/>
                  <a:ea typeface="+mn-ea"/>
                  <a:cs typeface="Poppins" panose="00000500000000000000" pitchFamily="2" charset="0"/>
                </a:rPr>
                <a:t>Online, hybrid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1200" cap="none" spc="0" normalizeH="0" baseline="0" noProof="0">
                  <a:ln>
                    <a:noFill/>
                  </a:ln>
                  <a:solidFill>
                    <a:srgbClr val="0F0F55"/>
                  </a:solidFill>
                  <a:effectLst/>
                  <a:uLnTx/>
                  <a:uFillTx/>
                  <a:latin typeface="Poppins" panose="00000500000000000000" pitchFamily="2" charset="0"/>
                  <a:ea typeface="+mn-ea"/>
                  <a:cs typeface="Poppins" panose="00000500000000000000" pitchFamily="2" charset="0"/>
                </a:rPr>
                <a:t>Call for hosting events for </a:t>
              </a:r>
              <a:r>
                <a:rPr kumimoji="0" lang="en-US" sz="1200" b="0" i="0" u="none" strike="noStrike" kern="1200" cap="none" spc="0" normalizeH="0" baseline="0" noProof="0" err="1">
                  <a:ln>
                    <a:noFill/>
                  </a:ln>
                  <a:solidFill>
                    <a:srgbClr val="0F0F55"/>
                  </a:solidFill>
                  <a:effectLst/>
                  <a:uLnTx/>
                  <a:uFillTx/>
                  <a:latin typeface="Poppins" panose="00000500000000000000" pitchFamily="2" charset="0"/>
                  <a:ea typeface="+mn-ea"/>
                  <a:cs typeface="Poppins" panose="00000500000000000000" pitchFamily="2" charset="0"/>
                </a:rPr>
                <a:t>CoARA</a:t>
              </a:r>
              <a:r>
                <a:rPr kumimoji="0" lang="en-US" sz="1200" b="0" i="0" u="none" strike="noStrike" kern="1200" cap="none" spc="0" normalizeH="0" baseline="0" noProof="0">
                  <a:ln>
                    <a:noFill/>
                  </a:ln>
                  <a:solidFill>
                    <a:srgbClr val="0F0F55"/>
                  </a:solidFill>
                  <a:effectLst/>
                  <a:uLnTx/>
                  <a:uFillTx/>
                  <a:latin typeface="Poppins" panose="00000500000000000000" pitchFamily="2" charset="0"/>
                  <a:ea typeface="+mn-ea"/>
                  <a:cs typeface="Poppins" panose="00000500000000000000" pitchFamily="2" charset="0"/>
                </a:rPr>
                <a:t> members</a:t>
              </a:r>
            </a:p>
          </p:txBody>
        </p:sp>
      </p:grpSp>
      <p:grpSp>
        <p:nvGrpSpPr>
          <p:cNvPr id="2" name="Group 8">
            <a:extLst>
              <a:ext uri="{FF2B5EF4-FFF2-40B4-BE49-F238E27FC236}">
                <a16:creationId xmlns:a16="http://schemas.microsoft.com/office/drawing/2014/main" id="{E1E9DC72-49FB-3ECF-8DD4-47416C92CEF9}"/>
              </a:ext>
            </a:extLst>
          </p:cNvPr>
          <p:cNvGrpSpPr/>
          <p:nvPr/>
        </p:nvGrpSpPr>
        <p:grpSpPr>
          <a:xfrm>
            <a:off x="2761097" y="5995015"/>
            <a:ext cx="4514335" cy="928411"/>
            <a:chOff x="0" y="0"/>
            <a:chExt cx="6019112" cy="1237881"/>
          </a:xfrm>
        </p:grpSpPr>
        <p:sp>
          <p:nvSpPr>
            <p:cNvPr id="4" name="Freeform 9">
              <a:extLst>
                <a:ext uri="{FF2B5EF4-FFF2-40B4-BE49-F238E27FC236}">
                  <a16:creationId xmlns:a16="http://schemas.microsoft.com/office/drawing/2014/main" id="{C399DF80-9029-AF35-BCDA-67E0625138DF}"/>
                </a:ext>
              </a:extLst>
            </p:cNvPr>
            <p:cNvSpPr/>
            <p:nvPr/>
          </p:nvSpPr>
          <p:spPr>
            <a:xfrm>
              <a:off x="3873451" y="0"/>
              <a:ext cx="2145661" cy="1237881"/>
            </a:xfrm>
            <a:custGeom>
              <a:avLst/>
              <a:gdLst/>
              <a:ahLst/>
              <a:cxnLst/>
              <a:rect l="l" t="t" r="r" b="b"/>
              <a:pathLst>
                <a:path w="2145661" h="1237881">
                  <a:moveTo>
                    <a:pt x="0" y="0"/>
                  </a:moveTo>
                  <a:lnTo>
                    <a:pt x="2145661" y="0"/>
                  </a:lnTo>
                  <a:lnTo>
                    <a:pt x="2145661" y="1237881"/>
                  </a:lnTo>
                  <a:lnTo>
                    <a:pt x="0" y="1237881"/>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entury Gothic" panose="020B0502020202020204"/>
                <a:ea typeface="+mn-ea"/>
                <a:cs typeface="+mn-cs"/>
              </a:endParaRPr>
            </a:p>
          </p:txBody>
        </p:sp>
        <p:sp>
          <p:nvSpPr>
            <p:cNvPr id="5" name="Freeform 10">
              <a:extLst>
                <a:ext uri="{FF2B5EF4-FFF2-40B4-BE49-F238E27FC236}">
                  <a16:creationId xmlns:a16="http://schemas.microsoft.com/office/drawing/2014/main" id="{321FFEFC-7FFD-CA69-194E-1C7DC14AA97F}"/>
                </a:ext>
              </a:extLst>
            </p:cNvPr>
            <p:cNvSpPr/>
            <p:nvPr/>
          </p:nvSpPr>
          <p:spPr>
            <a:xfrm>
              <a:off x="0" y="213185"/>
              <a:ext cx="3472528" cy="772637"/>
            </a:xfrm>
            <a:custGeom>
              <a:avLst/>
              <a:gdLst/>
              <a:ahLst/>
              <a:cxnLst/>
              <a:rect l="l" t="t" r="r" b="b"/>
              <a:pathLst>
                <a:path w="3472528" h="772637">
                  <a:moveTo>
                    <a:pt x="0" y="0"/>
                  </a:moveTo>
                  <a:lnTo>
                    <a:pt x="3472528" y="0"/>
                  </a:lnTo>
                  <a:lnTo>
                    <a:pt x="3472528" y="772637"/>
                  </a:lnTo>
                  <a:lnTo>
                    <a:pt x="0" y="772637"/>
                  </a:lnTo>
                  <a:lnTo>
                    <a:pt x="0" y="0"/>
                  </a:lnTo>
                  <a:close/>
                </a:path>
              </a:pathLst>
            </a:custGeom>
            <a:blipFill>
              <a:blip r:embed="rId9"/>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entury Gothic" panose="020B0502020202020204"/>
                <a:ea typeface="+mn-ea"/>
                <a:cs typeface="+mn-cs"/>
              </a:endParaRPr>
            </a:p>
          </p:txBody>
        </p:sp>
      </p:grpSp>
    </p:spTree>
    <p:extLst>
      <p:ext uri="{BB962C8B-B14F-4D97-AF65-F5344CB8AC3E}">
        <p14:creationId xmlns:p14="http://schemas.microsoft.com/office/powerpoint/2010/main" val="1405571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42566-3F6A-C87E-F7ED-01A0B50C5E37}"/>
              </a:ext>
            </a:extLst>
          </p:cNvPr>
          <p:cNvSpPr>
            <a:spLocks noGrp="1"/>
          </p:cNvSpPr>
          <p:nvPr>
            <p:ph type="title"/>
          </p:nvPr>
        </p:nvSpPr>
        <p:spPr/>
        <p:txBody>
          <a:bodyPr/>
          <a:lstStyle/>
          <a:p>
            <a:r>
              <a:rPr lang="en-GB" cap="none" dirty="0">
                <a:solidFill>
                  <a:srgbClr val="0F0F55"/>
                </a:solidFill>
              </a:rPr>
              <a:t>Join and engage!</a:t>
            </a:r>
          </a:p>
        </p:txBody>
      </p:sp>
      <p:sp>
        <p:nvSpPr>
          <p:cNvPr id="3" name="Content Placeholder 2">
            <a:extLst>
              <a:ext uri="{FF2B5EF4-FFF2-40B4-BE49-F238E27FC236}">
                <a16:creationId xmlns:a16="http://schemas.microsoft.com/office/drawing/2014/main" id="{5C9D3ED3-784F-4993-9060-CB954BAF2479}"/>
              </a:ext>
            </a:extLst>
          </p:cNvPr>
          <p:cNvSpPr>
            <a:spLocks noGrp="1"/>
          </p:cNvSpPr>
          <p:nvPr>
            <p:ph idx="1"/>
          </p:nvPr>
        </p:nvSpPr>
        <p:spPr>
          <a:xfrm>
            <a:off x="661242" y="1516132"/>
            <a:ext cx="10554574" cy="3966499"/>
          </a:xfrm>
        </p:spPr>
        <p:txBody>
          <a:bodyPr/>
          <a:lstStyle/>
          <a:p>
            <a:pPr marL="0" indent="0">
              <a:buNone/>
            </a:pPr>
            <a:r>
              <a:rPr lang="en-GB" dirty="0"/>
              <a:t> </a:t>
            </a:r>
          </a:p>
        </p:txBody>
      </p:sp>
      <p:grpSp>
        <p:nvGrpSpPr>
          <p:cNvPr id="22" name="Group 21">
            <a:extLst>
              <a:ext uri="{FF2B5EF4-FFF2-40B4-BE49-F238E27FC236}">
                <a16:creationId xmlns:a16="http://schemas.microsoft.com/office/drawing/2014/main" id="{C70ABB21-B92F-45A3-120C-B8AFFC3F22A3}"/>
              </a:ext>
            </a:extLst>
          </p:cNvPr>
          <p:cNvGrpSpPr/>
          <p:nvPr/>
        </p:nvGrpSpPr>
        <p:grpSpPr>
          <a:xfrm>
            <a:off x="976184" y="1781274"/>
            <a:ext cx="10121224" cy="3680855"/>
            <a:chOff x="790982" y="1516132"/>
            <a:chExt cx="10947130" cy="3981218"/>
          </a:xfrm>
        </p:grpSpPr>
        <p:sp>
          <p:nvSpPr>
            <p:cNvPr id="4" name="Rechteck 46">
              <a:extLst>
                <a:ext uri="{FF2B5EF4-FFF2-40B4-BE49-F238E27FC236}">
                  <a16:creationId xmlns:a16="http://schemas.microsoft.com/office/drawing/2014/main" id="{1B7242D5-7235-004E-7407-73BBFF7EDB88}"/>
                </a:ext>
              </a:extLst>
            </p:cNvPr>
            <p:cNvSpPr/>
            <p:nvPr>
              <p:custDataLst>
                <p:tags r:id="rId1"/>
              </p:custDataLst>
            </p:nvPr>
          </p:nvSpPr>
          <p:spPr bwMode="gray">
            <a:xfrm>
              <a:off x="809999" y="1703565"/>
              <a:ext cx="2457689" cy="33728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marL="285750" indent="-285750">
                <a:buClr>
                  <a:srgbClr val="31ADFF"/>
                </a:buClr>
                <a:buSzPct val="80000"/>
                <a:buFont typeface="Arial" panose="020B0604020202020204" pitchFamily="34" charset="0"/>
                <a:buChar char="•"/>
              </a:pPr>
              <a:r>
                <a:rPr lang="de-DE" sz="1200" dirty="0">
                  <a:solidFill>
                    <a:srgbClr val="66C2FF"/>
                  </a:solidFill>
                  <a:latin typeface="Poppins" panose="00000500000000000000" pitchFamily="2" charset="0"/>
                  <a:cs typeface="Poppins" panose="00000500000000000000" pitchFamily="2" charset="0"/>
                  <a:hlinkClick r:id="rId18">
                    <a:extLst>
                      <a:ext uri="{A12FA001-AC4F-418D-AE19-62706E023703}">
                        <ahyp:hlinkClr xmlns:ahyp="http://schemas.microsoft.com/office/drawing/2018/hyperlinkcolor" val="tx"/>
                      </a:ext>
                    </a:extLst>
                  </a:hlinkClick>
                </a:rPr>
                <a:t>https://coara.org/news/</a:t>
              </a:r>
              <a:endParaRPr lang="de-DE" sz="1200" dirty="0">
                <a:solidFill>
                  <a:srgbClr val="66C2FF"/>
                </a:solidFill>
                <a:latin typeface="Poppins" panose="00000500000000000000" pitchFamily="2" charset="0"/>
                <a:cs typeface="Poppins" panose="00000500000000000000" pitchFamily="2" charset="0"/>
              </a:endParaRPr>
            </a:p>
            <a:p>
              <a:pPr marL="285750" indent="-285750">
                <a:buClr>
                  <a:srgbClr val="31ADFF"/>
                </a:buClr>
                <a:buSzPct val="80000"/>
                <a:buFont typeface="Arial" panose="020B0604020202020204" pitchFamily="34" charset="0"/>
                <a:buChar char="•"/>
              </a:pPr>
              <a:r>
                <a:rPr lang="de-DE" sz="1200" dirty="0">
                  <a:solidFill>
                    <a:srgbClr val="66C2FF"/>
                  </a:solidFill>
                  <a:latin typeface="Poppins" panose="00000500000000000000" pitchFamily="2" charset="0"/>
                  <a:cs typeface="Poppins" panose="00000500000000000000" pitchFamily="2" charset="0"/>
                  <a:hlinkClick r:id="rId19">
                    <a:extLst>
                      <a:ext uri="{A12FA001-AC4F-418D-AE19-62706E023703}">
                        <ahyp:hlinkClr xmlns:ahyp="http://schemas.microsoft.com/office/drawing/2018/hyperlinkcolor" val="tx"/>
                      </a:ext>
                    </a:extLst>
                  </a:hlinkClick>
                </a:rPr>
                <a:t>Zenodo Community</a:t>
              </a:r>
              <a:endParaRPr lang="de-DE" sz="1200" dirty="0">
                <a:solidFill>
                  <a:srgbClr val="66C2FF"/>
                </a:solidFill>
                <a:latin typeface="Poppins" panose="00000500000000000000" pitchFamily="2" charset="0"/>
                <a:cs typeface="Poppins" panose="00000500000000000000" pitchFamily="2" charset="0"/>
              </a:endParaRPr>
            </a:p>
            <a:p>
              <a:pPr marL="285750" indent="-285750">
                <a:buClr>
                  <a:srgbClr val="31ADFF"/>
                </a:buClr>
                <a:buSzPct val="80000"/>
                <a:buFont typeface="Arial" panose="020B0604020202020204" pitchFamily="34" charset="0"/>
                <a:buChar char="•"/>
              </a:pPr>
              <a:endParaRPr lang="de-DE" sz="1200" dirty="0">
                <a:solidFill>
                  <a:srgbClr val="66C2FF"/>
                </a:solidFill>
                <a:latin typeface="Poppins" panose="00000500000000000000" pitchFamily="2" charset="0"/>
                <a:cs typeface="Poppins" panose="00000500000000000000" pitchFamily="2" charset="0"/>
              </a:endParaRPr>
            </a:p>
            <a:p>
              <a:pPr marL="285750" indent="-285750">
                <a:buClr>
                  <a:srgbClr val="31ADFF"/>
                </a:buClr>
                <a:buSzPct val="80000"/>
                <a:buFont typeface="Arial" panose="020B0604020202020204" pitchFamily="34" charset="0"/>
                <a:buChar char="•"/>
              </a:pPr>
              <a:r>
                <a:rPr lang="de-DE" sz="1200" dirty="0">
                  <a:solidFill>
                    <a:srgbClr val="66C2FF"/>
                  </a:solidFill>
                  <a:latin typeface="Poppins" panose="00000500000000000000" pitchFamily="2" charset="0"/>
                  <a:cs typeface="Poppins" panose="00000500000000000000" pitchFamily="2" charset="0"/>
                </a:rPr>
                <a:t>Newsletter for CoARA Members – sign up:</a:t>
              </a:r>
            </a:p>
            <a:p>
              <a:pPr marL="285750" indent="-285750">
                <a:buClr>
                  <a:srgbClr val="31ADFF"/>
                </a:buClr>
                <a:buSzPct val="80000"/>
                <a:buFont typeface="Arial" panose="020B0604020202020204" pitchFamily="34" charset="0"/>
                <a:buChar char="•"/>
              </a:pPr>
              <a:r>
                <a:rPr lang="de-DE" sz="1200" dirty="0">
                  <a:solidFill>
                    <a:srgbClr val="66C2FF"/>
                  </a:solidFill>
                  <a:latin typeface="Poppins" panose="00000500000000000000" pitchFamily="2" charset="0"/>
                  <a:cs typeface="Poppins" panose="00000500000000000000" pitchFamily="2" charset="0"/>
                  <a:hlinkClick r:id="rId20">
                    <a:extLst>
                      <a:ext uri="{A12FA001-AC4F-418D-AE19-62706E023703}">
                        <ahyp:hlinkClr xmlns:ahyp="http://schemas.microsoft.com/office/drawing/2018/hyperlinkcolor" val="tx"/>
                      </a:ext>
                    </a:extLst>
                  </a:hlinkClick>
                </a:rPr>
                <a:t>https://coara.org/sign-up-for-the-coara-members-newsletter/</a:t>
              </a:r>
              <a:endParaRPr lang="de-DE" sz="1200" dirty="0">
                <a:solidFill>
                  <a:srgbClr val="66C2FF"/>
                </a:solidFill>
                <a:latin typeface="Poppins" panose="00000500000000000000" pitchFamily="2" charset="0"/>
                <a:cs typeface="Poppins" panose="00000500000000000000" pitchFamily="2" charset="0"/>
              </a:endParaRPr>
            </a:p>
            <a:p>
              <a:pPr marL="285750" indent="-285750">
                <a:buClr>
                  <a:srgbClr val="31ADFF"/>
                </a:buClr>
                <a:buSzPct val="80000"/>
                <a:buFont typeface="Arial" panose="020B0604020202020204" pitchFamily="34" charset="0"/>
                <a:buChar char="•"/>
              </a:pPr>
              <a:endParaRPr lang="de-DE" sz="1200" dirty="0">
                <a:solidFill>
                  <a:srgbClr val="66C2FF"/>
                </a:solidFill>
                <a:latin typeface="Poppins" panose="00000500000000000000" pitchFamily="2" charset="0"/>
                <a:cs typeface="Poppins" panose="00000500000000000000" pitchFamily="2" charset="0"/>
              </a:endParaRPr>
            </a:p>
          </p:txBody>
        </p:sp>
        <p:sp>
          <p:nvSpPr>
            <p:cNvPr id="5" name="Rechteck 48">
              <a:extLst>
                <a:ext uri="{FF2B5EF4-FFF2-40B4-BE49-F238E27FC236}">
                  <a16:creationId xmlns:a16="http://schemas.microsoft.com/office/drawing/2014/main" id="{FA64050F-F52C-BF9B-6D3C-3941137D931C}"/>
                </a:ext>
              </a:extLst>
            </p:cNvPr>
            <p:cNvSpPr/>
            <p:nvPr>
              <p:custDataLst>
                <p:tags r:id="rId2"/>
              </p:custDataLst>
            </p:nvPr>
          </p:nvSpPr>
          <p:spPr bwMode="gray">
            <a:xfrm>
              <a:off x="8461840" y="1707457"/>
              <a:ext cx="3030881" cy="105198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marL="285750" indent="-285750">
                <a:buClr>
                  <a:srgbClr val="89CBFF"/>
                </a:buClr>
                <a:buSzPct val="80000"/>
                <a:buFont typeface="Arial" panose="020B0604020202020204" pitchFamily="34" charset="0"/>
                <a:buChar char="•"/>
              </a:pPr>
              <a:r>
                <a:rPr lang="de-DE" sz="1200" dirty="0">
                  <a:solidFill>
                    <a:srgbClr val="89CBFF"/>
                  </a:solidFill>
                  <a:latin typeface="Poppins" panose="00000500000000000000" pitchFamily="2" charset="0"/>
                  <a:cs typeface="Poppins" panose="00000500000000000000" pitchFamily="2" charset="0"/>
                  <a:hlinkClick r:id="rId21">
                    <a:extLst>
                      <a:ext uri="{A12FA001-AC4F-418D-AE19-62706E023703}">
                        <ahyp:hlinkClr xmlns:ahyp="http://schemas.microsoft.com/office/drawing/2018/hyperlinkcolor" val="tx"/>
                      </a:ext>
                    </a:extLst>
                  </a:hlinkClick>
                </a:rPr>
                <a:t>@CoARAssessment </a:t>
              </a:r>
              <a:endParaRPr lang="de-DE" sz="1200" dirty="0">
                <a:solidFill>
                  <a:srgbClr val="89CBFF"/>
                </a:solidFill>
                <a:latin typeface="Poppins" panose="00000500000000000000" pitchFamily="2" charset="0"/>
                <a:cs typeface="Poppins" panose="00000500000000000000" pitchFamily="2" charset="0"/>
              </a:endParaRPr>
            </a:p>
            <a:p>
              <a:pPr marL="285750" indent="-285750">
                <a:buClr>
                  <a:srgbClr val="89CBFF"/>
                </a:buClr>
                <a:buSzPct val="80000"/>
                <a:buFont typeface="Arial" panose="020B0604020202020204" pitchFamily="34" charset="0"/>
                <a:buChar char="•"/>
              </a:pPr>
              <a:endParaRPr lang="de-DE" sz="1200" dirty="0">
                <a:solidFill>
                  <a:srgbClr val="89CBFF"/>
                </a:solidFill>
                <a:latin typeface="Poppins" panose="00000500000000000000" pitchFamily="2" charset="0"/>
                <a:cs typeface="Poppins" panose="00000500000000000000" pitchFamily="2" charset="0"/>
              </a:endParaRPr>
            </a:p>
            <a:p>
              <a:pPr marL="285750" indent="-285750">
                <a:buClr>
                  <a:srgbClr val="89CBFF"/>
                </a:buClr>
                <a:buSzPct val="80000"/>
                <a:buFont typeface="Arial" panose="020B0604020202020204" pitchFamily="34" charset="0"/>
                <a:buChar char="•"/>
              </a:pPr>
              <a:r>
                <a:rPr lang="de-DE" sz="1200" dirty="0">
                  <a:solidFill>
                    <a:srgbClr val="89CBFF"/>
                  </a:solidFill>
                  <a:latin typeface="Poppins" panose="00000500000000000000" pitchFamily="2" charset="0"/>
                  <a:cs typeface="Poppins" panose="00000500000000000000" pitchFamily="2" charset="0"/>
                  <a:hlinkClick r:id="rId22">
                    <a:extLst>
                      <a:ext uri="{A12FA001-AC4F-418D-AE19-62706E023703}">
                        <ahyp:hlinkClr xmlns:ahyp="http://schemas.microsoft.com/office/drawing/2018/hyperlinkcolor" val="tx"/>
                      </a:ext>
                    </a:extLst>
                  </a:hlinkClick>
                </a:rPr>
                <a:t>@CoARAssessment</a:t>
              </a:r>
              <a:endParaRPr lang="de-DE" sz="1200" dirty="0">
                <a:solidFill>
                  <a:srgbClr val="89CBFF"/>
                </a:solidFill>
                <a:latin typeface="Poppins" panose="00000500000000000000" pitchFamily="2" charset="0"/>
                <a:cs typeface="Poppins" panose="00000500000000000000" pitchFamily="2" charset="0"/>
              </a:endParaRPr>
            </a:p>
            <a:p>
              <a:pPr marL="285750" indent="-285750">
                <a:buClr>
                  <a:srgbClr val="89CBFF"/>
                </a:buClr>
                <a:buSzPct val="80000"/>
                <a:buFont typeface="Arial" panose="020B0604020202020204" pitchFamily="34" charset="0"/>
                <a:buChar char="•"/>
              </a:pPr>
              <a:endParaRPr lang="de-DE" sz="1200" dirty="0">
                <a:solidFill>
                  <a:srgbClr val="89CBFF"/>
                </a:solidFill>
                <a:latin typeface="Poppins" panose="00000500000000000000" pitchFamily="2" charset="0"/>
                <a:cs typeface="Poppins" panose="00000500000000000000" pitchFamily="2" charset="0"/>
              </a:endParaRPr>
            </a:p>
            <a:p>
              <a:pPr marL="285750" indent="-285750">
                <a:buClr>
                  <a:srgbClr val="89CBFF"/>
                </a:buClr>
                <a:buSzPct val="80000"/>
                <a:buFont typeface="Arial" panose="020B0604020202020204" pitchFamily="34" charset="0"/>
                <a:buChar char="•"/>
              </a:pPr>
              <a:r>
                <a:rPr lang="de-DE" sz="1200" dirty="0">
                  <a:solidFill>
                    <a:srgbClr val="8F8F8F"/>
                  </a:solidFill>
                  <a:latin typeface="Poppins" panose="00000500000000000000" pitchFamily="2" charset="0"/>
                  <a:cs typeface="Poppins" panose="00000500000000000000" pitchFamily="2" charset="0"/>
                  <a:hlinkClick r:id="rId23">
                    <a:extLst>
                      <a:ext uri="{A12FA001-AC4F-418D-AE19-62706E023703}">
                        <ahyp:hlinkClr xmlns:ahyp="http://schemas.microsoft.com/office/drawing/2018/hyperlinkcolor" val="tx"/>
                      </a:ext>
                    </a:extLst>
                  </a:hlinkClick>
                </a:rPr>
                <a:t> </a:t>
              </a:r>
              <a:r>
                <a:rPr lang="en-US" sz="1200" dirty="0">
                  <a:solidFill>
                    <a:srgbClr val="89CBFF"/>
                  </a:solidFill>
                  <a:latin typeface="Poppins" panose="00000500000000000000" pitchFamily="2" charset="0"/>
                  <a:cs typeface="Poppins" panose="00000500000000000000" pitchFamily="2" charset="0"/>
                  <a:hlinkClick r:id="rId23">
                    <a:extLst>
                      <a:ext uri="{A12FA001-AC4F-418D-AE19-62706E023703}">
                        <ahyp:hlinkClr xmlns:ahyp="http://schemas.microsoft.com/office/drawing/2018/hyperlinkcolor" val="tx"/>
                      </a:ext>
                    </a:extLst>
                  </a:hlinkClick>
                </a:rPr>
                <a:t>Coalition for Advancing Research Assessment</a:t>
              </a:r>
              <a:endParaRPr lang="en-US" sz="1200" dirty="0">
                <a:solidFill>
                  <a:srgbClr val="89CBFF"/>
                </a:solidFill>
                <a:latin typeface="Poppins" panose="00000500000000000000" pitchFamily="2" charset="0"/>
                <a:cs typeface="Poppins" panose="00000500000000000000" pitchFamily="2" charset="0"/>
              </a:endParaRPr>
            </a:p>
            <a:p>
              <a:pPr marL="285750" indent="-285750">
                <a:buClr>
                  <a:srgbClr val="89CBFF"/>
                </a:buClr>
                <a:buSzPct val="80000"/>
                <a:buFont typeface="Arial" panose="020B0604020202020204" pitchFamily="34" charset="0"/>
                <a:buChar char="•"/>
              </a:pPr>
              <a:endParaRPr lang="de-DE" sz="1200" dirty="0">
                <a:solidFill>
                  <a:srgbClr val="89CBFF"/>
                </a:solidFill>
                <a:latin typeface="Poppins" panose="00000500000000000000" pitchFamily="2" charset="0"/>
                <a:cs typeface="Poppins" panose="00000500000000000000" pitchFamily="2" charset="0"/>
              </a:endParaRPr>
            </a:p>
            <a:p>
              <a:pPr marL="285750" indent="-285750">
                <a:buClr>
                  <a:srgbClr val="89CBFF"/>
                </a:buClr>
                <a:buSzPct val="80000"/>
                <a:buFont typeface="Arial" panose="020B0604020202020204" pitchFamily="34" charset="0"/>
                <a:buChar char="•"/>
              </a:pPr>
              <a:endParaRPr lang="de-DE" sz="1200" dirty="0">
                <a:solidFill>
                  <a:srgbClr val="89CBFF"/>
                </a:solidFill>
                <a:latin typeface="Poppins" panose="00000500000000000000" pitchFamily="2" charset="0"/>
                <a:cs typeface="Poppins" panose="00000500000000000000" pitchFamily="2" charset="0"/>
              </a:endParaRPr>
            </a:p>
            <a:p>
              <a:pPr marL="285750" indent="-285750">
                <a:buClr>
                  <a:srgbClr val="89CBFF"/>
                </a:buClr>
                <a:buSzPct val="80000"/>
                <a:buFont typeface="Arial" panose="020B0604020202020204" pitchFamily="34" charset="0"/>
                <a:buChar char="•"/>
              </a:pPr>
              <a:endParaRPr lang="de-DE" sz="1200" dirty="0">
                <a:solidFill>
                  <a:srgbClr val="89CBFF"/>
                </a:solidFill>
                <a:latin typeface="Poppins" panose="00000500000000000000" pitchFamily="2" charset="0"/>
                <a:cs typeface="Poppins" panose="00000500000000000000" pitchFamily="2" charset="0"/>
              </a:endParaRPr>
            </a:p>
          </p:txBody>
        </p:sp>
        <p:sp>
          <p:nvSpPr>
            <p:cNvPr id="6" name="Rechteck 49">
              <a:extLst>
                <a:ext uri="{FF2B5EF4-FFF2-40B4-BE49-F238E27FC236}">
                  <a16:creationId xmlns:a16="http://schemas.microsoft.com/office/drawing/2014/main" id="{6BEB87CE-744B-17E9-7B52-43077FCA252E}"/>
                </a:ext>
              </a:extLst>
            </p:cNvPr>
            <p:cNvSpPr/>
            <p:nvPr>
              <p:custDataLst>
                <p:tags r:id="rId3"/>
              </p:custDataLst>
            </p:nvPr>
          </p:nvSpPr>
          <p:spPr bwMode="gray">
            <a:xfrm>
              <a:off x="790982" y="4753517"/>
              <a:ext cx="2457689" cy="31942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marL="285750" indent="-285750">
                <a:buClr>
                  <a:srgbClr val="0142D0"/>
                </a:buClr>
                <a:buSzPct val="80000"/>
                <a:buFont typeface="Arial" panose="020B0604020202020204" pitchFamily="34" charset="0"/>
                <a:buChar char="•"/>
              </a:pPr>
              <a:r>
                <a:rPr lang="en-US" sz="1200" dirty="0">
                  <a:solidFill>
                    <a:srgbClr val="0142D0"/>
                  </a:solidFill>
                  <a:latin typeface="Poppins" panose="00000500000000000000" pitchFamily="2" charset="0"/>
                  <a:cs typeface="Poppins" panose="00000500000000000000" pitchFamily="2" charset="0"/>
                  <a:hlinkClick r:id="rId24">
                    <a:extLst>
                      <a:ext uri="{A12FA001-AC4F-418D-AE19-62706E023703}">
                        <ahyp:hlinkClr xmlns:ahyp="http://schemas.microsoft.com/office/drawing/2018/hyperlinkcolor" val="tx"/>
                      </a:ext>
                    </a:extLst>
                  </a:hlinkClick>
                </a:rPr>
                <a:t>The governance documents</a:t>
              </a:r>
              <a:endParaRPr lang="en-US" sz="1200" dirty="0">
                <a:solidFill>
                  <a:srgbClr val="0142D0"/>
                </a:solidFill>
                <a:latin typeface="Poppins" panose="00000500000000000000" pitchFamily="2" charset="0"/>
                <a:cs typeface="Poppins" panose="00000500000000000000" pitchFamily="2" charset="0"/>
              </a:endParaRPr>
            </a:p>
            <a:p>
              <a:pPr marL="285750" indent="-285750">
                <a:buClr>
                  <a:srgbClr val="0142D0"/>
                </a:buClr>
                <a:buSzPct val="80000"/>
                <a:buFont typeface="Arial" panose="020B0604020202020204" pitchFamily="34" charset="0"/>
                <a:buChar char="•"/>
              </a:pPr>
              <a:r>
                <a:rPr lang="en-US" sz="1200" dirty="0">
                  <a:solidFill>
                    <a:srgbClr val="0142D0"/>
                  </a:solidFill>
                  <a:latin typeface="Poppins" panose="00000500000000000000" pitchFamily="2" charset="0"/>
                  <a:cs typeface="Poppins" panose="00000500000000000000" pitchFamily="2" charset="0"/>
                  <a:hlinkClick r:id="rId25">
                    <a:extLst>
                      <a:ext uri="{A12FA001-AC4F-418D-AE19-62706E023703}">
                        <ahyp:hlinkClr xmlns:ahyp="http://schemas.microsoft.com/office/drawing/2018/hyperlinkcolor" val="tx"/>
                      </a:ext>
                    </a:extLst>
                  </a:hlinkClick>
                </a:rPr>
                <a:t>The Agreement full text</a:t>
              </a:r>
              <a:endParaRPr lang="en-US" sz="1200" dirty="0">
                <a:solidFill>
                  <a:srgbClr val="0142D0"/>
                </a:solidFill>
                <a:latin typeface="Poppins" panose="00000500000000000000" pitchFamily="2" charset="0"/>
                <a:cs typeface="Poppins" panose="00000500000000000000" pitchFamily="2" charset="0"/>
              </a:endParaRPr>
            </a:p>
            <a:p>
              <a:pPr marL="285750" indent="-285750">
                <a:buClr>
                  <a:srgbClr val="0142D0"/>
                </a:buClr>
                <a:buSzPct val="80000"/>
                <a:buFont typeface="Arial" panose="020B0604020202020204" pitchFamily="34" charset="0"/>
                <a:buChar char="•"/>
              </a:pPr>
              <a:r>
                <a:rPr lang="en-US" sz="1200" dirty="0">
                  <a:solidFill>
                    <a:srgbClr val="0142D0"/>
                  </a:solidFill>
                  <a:latin typeface="Poppins" panose="00000500000000000000" pitchFamily="2" charset="0"/>
                  <a:cs typeface="Poppins" panose="00000500000000000000" pitchFamily="2" charset="0"/>
                  <a:hlinkClick r:id="rId26">
                    <a:extLst>
                      <a:ext uri="{A12FA001-AC4F-418D-AE19-62706E023703}">
                        <ahyp:hlinkClr xmlns:ahyp="http://schemas.microsoft.com/office/drawing/2018/hyperlinkcolor" val="tx"/>
                      </a:ext>
                    </a:extLst>
                  </a:hlinkClick>
                </a:rPr>
                <a:t>Sign the Agreement</a:t>
              </a:r>
              <a:endParaRPr lang="en-US" sz="1200" dirty="0">
                <a:solidFill>
                  <a:srgbClr val="0142D0"/>
                </a:solidFill>
                <a:latin typeface="Poppins" panose="00000500000000000000" pitchFamily="2" charset="0"/>
                <a:cs typeface="Poppins" panose="00000500000000000000" pitchFamily="2" charset="0"/>
              </a:endParaRPr>
            </a:p>
            <a:p>
              <a:pPr marL="285750" indent="-285750">
                <a:buClr>
                  <a:srgbClr val="0142D0"/>
                </a:buClr>
                <a:buSzPct val="80000"/>
                <a:buFont typeface="Arial" panose="020B0604020202020204" pitchFamily="34" charset="0"/>
                <a:buChar char="•"/>
              </a:pPr>
              <a:r>
                <a:rPr lang="en-US" sz="1200" dirty="0">
                  <a:solidFill>
                    <a:srgbClr val="0142D0"/>
                  </a:solidFill>
                  <a:latin typeface="Poppins" panose="00000500000000000000" pitchFamily="2" charset="0"/>
                  <a:cs typeface="Poppins" panose="00000500000000000000" pitchFamily="2" charset="0"/>
                  <a:hlinkClick r:id="rId27">
                    <a:extLst>
                      <a:ext uri="{A12FA001-AC4F-418D-AE19-62706E023703}">
                        <ahyp:hlinkClr xmlns:ahyp="http://schemas.microsoft.com/office/drawing/2018/hyperlinkcolor" val="tx"/>
                      </a:ext>
                    </a:extLst>
                  </a:hlinkClick>
                </a:rPr>
                <a:t>Difference between Signatory and Membership</a:t>
              </a:r>
              <a:endParaRPr lang="en-US" sz="1200" dirty="0">
                <a:solidFill>
                  <a:srgbClr val="0142D0"/>
                </a:solidFill>
                <a:latin typeface="Poppins" panose="00000500000000000000" pitchFamily="2" charset="0"/>
                <a:cs typeface="Poppins" panose="00000500000000000000" pitchFamily="2" charset="0"/>
              </a:endParaRPr>
            </a:p>
            <a:p>
              <a:pPr marL="285750" indent="-285750">
                <a:buClr>
                  <a:srgbClr val="0142D0"/>
                </a:buClr>
                <a:buSzPct val="80000"/>
                <a:buFont typeface="Arial" panose="020B0604020202020204" pitchFamily="34" charset="0"/>
                <a:buChar char="•"/>
              </a:pPr>
              <a:r>
                <a:rPr lang="en-US" sz="1200" dirty="0">
                  <a:solidFill>
                    <a:srgbClr val="0142D0"/>
                  </a:solidFill>
                  <a:latin typeface="Poppins" panose="00000500000000000000" pitchFamily="2" charset="0"/>
                  <a:cs typeface="Poppins" panose="00000500000000000000" pitchFamily="2" charset="0"/>
                  <a:hlinkClick r:id="rId28">
                    <a:extLst>
                      <a:ext uri="{A12FA001-AC4F-418D-AE19-62706E023703}">
                        <ahyp:hlinkClr xmlns:ahyp="http://schemas.microsoft.com/office/drawing/2018/hyperlinkcolor" val="tx"/>
                      </a:ext>
                    </a:extLst>
                  </a:hlinkClick>
                </a:rPr>
                <a:t>FAQ</a:t>
              </a:r>
              <a:endParaRPr lang="en-US" sz="1200" dirty="0">
                <a:solidFill>
                  <a:srgbClr val="0142D0"/>
                </a:solidFill>
                <a:latin typeface="Poppins" panose="00000500000000000000" pitchFamily="2" charset="0"/>
                <a:cs typeface="Poppins" panose="00000500000000000000" pitchFamily="2" charset="0"/>
              </a:endParaRPr>
            </a:p>
            <a:p>
              <a:pPr marL="285750" indent="-285750">
                <a:buClr>
                  <a:srgbClr val="0142D0"/>
                </a:buClr>
                <a:buSzPct val="80000"/>
                <a:buFont typeface="Arial" panose="020B0604020202020204" pitchFamily="34" charset="0"/>
                <a:buChar char="•"/>
              </a:pPr>
              <a:r>
                <a:rPr lang="en-US" sz="1200" dirty="0">
                  <a:solidFill>
                    <a:srgbClr val="0142D0"/>
                  </a:solidFill>
                  <a:latin typeface="Poppins" panose="00000500000000000000" pitchFamily="2" charset="0"/>
                  <a:cs typeface="Poppins" panose="00000500000000000000" pitchFamily="2" charset="0"/>
                </a:rPr>
                <a:t>Show your Support for CoARA! </a:t>
              </a:r>
            </a:p>
            <a:p>
              <a:pPr marL="285750" indent="-285750">
                <a:buClr>
                  <a:srgbClr val="0142D0"/>
                </a:buClr>
                <a:buSzPct val="80000"/>
                <a:buFont typeface="Arial" panose="020B0604020202020204" pitchFamily="34" charset="0"/>
                <a:buChar char="•"/>
              </a:pPr>
              <a:r>
                <a:rPr lang="en-US" sz="1200" dirty="0">
                  <a:solidFill>
                    <a:srgbClr val="0142D0"/>
                  </a:solidFill>
                  <a:latin typeface="Poppins" panose="00000500000000000000" pitchFamily="2" charset="0"/>
                  <a:cs typeface="Poppins" panose="00000500000000000000" pitchFamily="2" charset="0"/>
                  <a:hlinkClick r:id="rId29">
                    <a:extLst>
                      <a:ext uri="{A12FA001-AC4F-418D-AE19-62706E023703}">
                        <ahyp:hlinkClr xmlns:ahyp="http://schemas.microsoft.com/office/drawing/2018/hyperlinkcolor" val="tx"/>
                      </a:ext>
                    </a:extLst>
                  </a:hlinkClick>
                </a:rPr>
                <a:t>Advocacy Materials</a:t>
              </a:r>
              <a:endParaRPr lang="en-US" sz="1200" dirty="0">
                <a:solidFill>
                  <a:srgbClr val="0142D0"/>
                </a:solidFill>
                <a:latin typeface="Poppins" panose="00000500000000000000" pitchFamily="2" charset="0"/>
                <a:cs typeface="Poppins" panose="00000500000000000000" pitchFamily="2" charset="0"/>
              </a:endParaRPr>
            </a:p>
          </p:txBody>
        </p:sp>
        <p:sp>
          <p:nvSpPr>
            <p:cNvPr id="7" name="Rechteck 50">
              <a:extLst>
                <a:ext uri="{FF2B5EF4-FFF2-40B4-BE49-F238E27FC236}">
                  <a16:creationId xmlns:a16="http://schemas.microsoft.com/office/drawing/2014/main" id="{33274569-178F-2FEB-5C40-1B714A3C0743}"/>
                </a:ext>
              </a:extLst>
            </p:cNvPr>
            <p:cNvSpPr/>
            <p:nvPr>
              <p:custDataLst>
                <p:tags r:id="rId4"/>
              </p:custDataLst>
            </p:nvPr>
          </p:nvSpPr>
          <p:spPr bwMode="gray">
            <a:xfrm>
              <a:off x="8491745" y="3935893"/>
              <a:ext cx="3246367" cy="156145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marL="285750" indent="-285750">
                <a:buClr>
                  <a:srgbClr val="0F0F55"/>
                </a:buClr>
                <a:buSzPct val="80000"/>
                <a:buFont typeface="Arial" panose="020B0604020202020204" pitchFamily="34" charset="0"/>
                <a:buChar char="•"/>
              </a:pPr>
              <a:r>
                <a:rPr lang="en-US" sz="1200" b="1" dirty="0">
                  <a:solidFill>
                    <a:srgbClr val="0F0F55"/>
                  </a:solidFill>
                  <a:latin typeface="Poppins" panose="00000500000000000000" pitchFamily="2" charset="0"/>
                  <a:cs typeface="Poppins" panose="00000500000000000000" pitchFamily="2" charset="0"/>
                </a:rPr>
                <a:t>Contact us:</a:t>
              </a:r>
            </a:p>
            <a:p>
              <a:pPr>
                <a:buClr>
                  <a:srgbClr val="0F0F55"/>
                </a:buClr>
                <a:buSzPct val="80000"/>
              </a:pPr>
              <a:endParaRPr lang="en-US" sz="1200" dirty="0">
                <a:solidFill>
                  <a:srgbClr val="0F0F55"/>
                </a:solidFill>
                <a:latin typeface="Poppins" panose="00000500000000000000" pitchFamily="2" charset="0"/>
                <a:cs typeface="Poppins" panose="00000500000000000000" pitchFamily="2" charset="0"/>
              </a:endParaRPr>
            </a:p>
            <a:p>
              <a:pPr lvl="1">
                <a:lnSpc>
                  <a:spcPct val="150000"/>
                </a:lnSpc>
                <a:buClr>
                  <a:srgbClr val="0F0F55"/>
                </a:buClr>
                <a:buSzPct val="80000"/>
              </a:pPr>
              <a:r>
                <a:rPr lang="en-US" sz="1200" dirty="0">
                  <a:solidFill>
                    <a:srgbClr val="0F0F55"/>
                  </a:solidFill>
                  <a:latin typeface="Poppins" panose="00000500000000000000" pitchFamily="2" charset="0"/>
                  <a:cs typeface="Poppins" panose="00000500000000000000" pitchFamily="2" charset="0"/>
                </a:rPr>
                <a:t>secretariat@coara.org</a:t>
              </a:r>
            </a:p>
            <a:p>
              <a:pPr lvl="1">
                <a:buClr>
                  <a:srgbClr val="0F0F55"/>
                </a:buClr>
                <a:buSzPct val="80000"/>
              </a:pPr>
              <a:endParaRPr lang="en-US" sz="1200" dirty="0">
                <a:solidFill>
                  <a:srgbClr val="0F0F55"/>
                </a:solidFill>
                <a:latin typeface="Poppins" panose="00000500000000000000" pitchFamily="2" charset="0"/>
                <a:cs typeface="Poppins" panose="00000500000000000000" pitchFamily="2" charset="0"/>
              </a:endParaRPr>
            </a:p>
            <a:p>
              <a:pPr lvl="1">
                <a:buClr>
                  <a:srgbClr val="0F0F55"/>
                </a:buClr>
                <a:buSzPct val="80000"/>
              </a:pPr>
              <a:r>
                <a:rPr lang="en-US" sz="1200" dirty="0">
                  <a:solidFill>
                    <a:srgbClr val="0F0F55"/>
                  </a:solidFill>
                  <a:latin typeface="Poppins" panose="00000500000000000000" pitchFamily="2" charset="0"/>
                  <a:cs typeface="Poppins" panose="00000500000000000000" pitchFamily="2" charset="0"/>
                </a:rPr>
                <a:t> </a:t>
              </a:r>
            </a:p>
          </p:txBody>
        </p:sp>
        <p:sp>
          <p:nvSpPr>
            <p:cNvPr id="8" name="Oval 71">
              <a:extLst>
                <a:ext uri="{FF2B5EF4-FFF2-40B4-BE49-F238E27FC236}">
                  <a16:creationId xmlns:a16="http://schemas.microsoft.com/office/drawing/2014/main" id="{29F6BB8F-0454-7C31-5FF4-4166342D18D7}"/>
                </a:ext>
              </a:extLst>
            </p:cNvPr>
            <p:cNvSpPr>
              <a:spLocks noChangeAspect="1" noChangeArrowheads="1"/>
            </p:cNvSpPr>
            <p:nvPr>
              <p:custDataLst>
                <p:tags r:id="rId5"/>
              </p:custDataLst>
            </p:nvPr>
          </p:nvSpPr>
          <p:spPr bwMode="gray">
            <a:xfrm rot="16200000">
              <a:off x="3350831" y="3068324"/>
              <a:ext cx="2359415" cy="2304255"/>
            </a:xfrm>
            <a:prstGeom prst="ellipse">
              <a:avLst/>
            </a:prstGeom>
            <a:solidFill>
              <a:srgbClr val="0142D0"/>
            </a:solidFill>
            <a:ln w="28575">
              <a:solidFill>
                <a:schemeClr val="bg1"/>
              </a:solidFill>
              <a:round/>
              <a:headEnd/>
              <a:tailEnd/>
            </a:ln>
            <a:effectLst/>
          </p:spPr>
          <p:txBody>
            <a:bodyPr wrap="none" lIns="72000" tIns="72000" rIns="72000" bIns="72000" anchor="ctr"/>
            <a:lstStyle/>
            <a:p>
              <a:endParaRPr lang="de-DE" sz="1600" dirty="0">
                <a:latin typeface="Poppins" panose="00000500000000000000" pitchFamily="2" charset="0"/>
                <a:cs typeface="Poppins" panose="00000500000000000000" pitchFamily="2" charset="0"/>
              </a:endParaRPr>
            </a:p>
          </p:txBody>
        </p:sp>
        <p:sp>
          <p:nvSpPr>
            <p:cNvPr id="9" name="Oval 72">
              <a:extLst>
                <a:ext uri="{FF2B5EF4-FFF2-40B4-BE49-F238E27FC236}">
                  <a16:creationId xmlns:a16="http://schemas.microsoft.com/office/drawing/2014/main" id="{095CA5BC-1165-8D4C-6DF9-14CB2134AEE7}"/>
                </a:ext>
              </a:extLst>
            </p:cNvPr>
            <p:cNvSpPr>
              <a:spLocks noChangeAspect="1" noChangeArrowheads="1"/>
            </p:cNvSpPr>
            <p:nvPr>
              <p:custDataLst>
                <p:tags r:id="rId6"/>
              </p:custDataLst>
            </p:nvPr>
          </p:nvSpPr>
          <p:spPr bwMode="gray">
            <a:xfrm rot="16200000">
              <a:off x="3350831" y="1543712"/>
              <a:ext cx="2359415" cy="2304255"/>
            </a:xfrm>
            <a:prstGeom prst="ellipse">
              <a:avLst/>
            </a:prstGeom>
            <a:solidFill>
              <a:srgbClr val="31ADFF"/>
            </a:solidFill>
            <a:ln w="28575">
              <a:solidFill>
                <a:schemeClr val="bg1"/>
              </a:solidFill>
              <a:round/>
              <a:headEnd/>
              <a:tailEnd/>
            </a:ln>
            <a:effectLst/>
          </p:spPr>
          <p:txBody>
            <a:bodyPr wrap="none" lIns="72000" tIns="72000" rIns="72000" bIns="72000" anchor="ctr"/>
            <a:lstStyle/>
            <a:p>
              <a:endParaRPr lang="de-DE" sz="1600" dirty="0">
                <a:latin typeface="Poppins" panose="00000500000000000000" pitchFamily="2" charset="0"/>
                <a:cs typeface="Poppins" panose="00000500000000000000" pitchFamily="2" charset="0"/>
              </a:endParaRPr>
            </a:p>
          </p:txBody>
        </p:sp>
        <p:sp>
          <p:nvSpPr>
            <p:cNvPr id="10" name="Rechteck 30">
              <a:extLst>
                <a:ext uri="{FF2B5EF4-FFF2-40B4-BE49-F238E27FC236}">
                  <a16:creationId xmlns:a16="http://schemas.microsoft.com/office/drawing/2014/main" id="{90A56097-1609-15DE-C75A-D8271AA30A51}"/>
                </a:ext>
              </a:extLst>
            </p:cNvPr>
            <p:cNvSpPr/>
            <p:nvPr>
              <p:custDataLst>
                <p:tags r:id="rId7"/>
              </p:custDataLst>
            </p:nvPr>
          </p:nvSpPr>
          <p:spPr bwMode="gray">
            <a:xfrm>
              <a:off x="3621617" y="1999310"/>
              <a:ext cx="1608361" cy="576080"/>
            </a:xfrm>
            <a:prstGeom prst="rect">
              <a:avLst/>
            </a:prstGeom>
            <a:noFill/>
            <a:ln w="9525" cap="flat" cmpd="sng" algn="ctr">
              <a:noFill/>
              <a:prstDash val="solid"/>
              <a:round/>
              <a:headEnd type="none" w="med" len="med"/>
              <a:tailEnd type="none" w="med" len="med"/>
            </a:ln>
            <a:effectLst/>
          </p:spPr>
          <p:txBody>
            <a:bodyPr vert="horz" wrap="square" lIns="0" tIns="36000" rIns="0" bIns="0" numCol="1" rtlCol="0" anchor="t" anchorCtr="0" compatLnSpc="1">
              <a:prstTxWarp prst="textNoShape">
                <a:avLst/>
              </a:prstTxWarp>
            </a:bodyPr>
            <a:lstStyle/>
            <a:p>
              <a:pPr algn="ctr">
                <a:lnSpc>
                  <a:spcPct val="93541"/>
                </a:lnSpc>
                <a:spcBef>
                  <a:spcPts val="468"/>
                </a:spcBef>
                <a:buClr>
                  <a:srgbClr val="FFCC00"/>
                </a:buClr>
                <a:buSzPct val="100000"/>
              </a:pPr>
              <a:r>
                <a:rPr lang="de-DE" dirty="0">
                  <a:solidFill>
                    <a:schemeClr val="bg1"/>
                  </a:solidFill>
                  <a:latin typeface="Poppins" panose="00000500000000000000" pitchFamily="2" charset="0"/>
                  <a:cs typeface="Poppins" panose="00000500000000000000" pitchFamily="2" charset="0"/>
                </a:rPr>
                <a:t>News</a:t>
              </a:r>
            </a:p>
            <a:p>
              <a:pPr algn="ctr">
                <a:lnSpc>
                  <a:spcPct val="93541"/>
                </a:lnSpc>
                <a:spcBef>
                  <a:spcPts val="468"/>
                </a:spcBef>
                <a:buClr>
                  <a:srgbClr val="FFCC00"/>
                </a:buClr>
                <a:buSzPct val="100000"/>
              </a:pPr>
              <a:r>
                <a:rPr lang="de-DE" dirty="0">
                  <a:solidFill>
                    <a:schemeClr val="bg1"/>
                  </a:solidFill>
                  <a:latin typeface="Poppins" panose="00000500000000000000" pitchFamily="2" charset="0"/>
                  <a:cs typeface="Poppins" panose="00000500000000000000" pitchFamily="2" charset="0"/>
                </a:rPr>
                <a:t>Publications</a:t>
              </a:r>
            </a:p>
            <a:p>
              <a:pPr algn="ctr">
                <a:lnSpc>
                  <a:spcPct val="93541"/>
                </a:lnSpc>
                <a:spcBef>
                  <a:spcPts val="468"/>
                </a:spcBef>
                <a:buClr>
                  <a:srgbClr val="FFCC00"/>
                </a:buClr>
                <a:buSzPct val="100000"/>
              </a:pPr>
              <a:endParaRPr lang="de-DE" dirty="0">
                <a:solidFill>
                  <a:schemeClr val="bg1"/>
                </a:solidFill>
                <a:latin typeface="Poppins" panose="00000500000000000000" pitchFamily="2" charset="0"/>
                <a:cs typeface="Poppins" panose="00000500000000000000" pitchFamily="2" charset="0"/>
              </a:endParaRPr>
            </a:p>
          </p:txBody>
        </p:sp>
        <p:sp>
          <p:nvSpPr>
            <p:cNvPr id="11" name="Rechteck 32">
              <a:extLst>
                <a:ext uri="{FF2B5EF4-FFF2-40B4-BE49-F238E27FC236}">
                  <a16:creationId xmlns:a16="http://schemas.microsoft.com/office/drawing/2014/main" id="{86C68CAE-3DCB-5287-EB70-69DDC8400ADC}"/>
                </a:ext>
              </a:extLst>
            </p:cNvPr>
            <p:cNvSpPr/>
            <p:nvPr>
              <p:custDataLst>
                <p:tags r:id="rId8"/>
              </p:custDataLst>
            </p:nvPr>
          </p:nvSpPr>
          <p:spPr bwMode="gray">
            <a:xfrm>
              <a:off x="3691191" y="4184577"/>
              <a:ext cx="1368152" cy="576000"/>
            </a:xfrm>
            <a:prstGeom prst="rect">
              <a:avLst/>
            </a:prstGeom>
            <a:noFill/>
            <a:ln w="9525" cap="flat" cmpd="sng" algn="ctr">
              <a:noFill/>
              <a:prstDash val="solid"/>
              <a:round/>
              <a:headEnd type="none" w="med" len="med"/>
              <a:tailEnd type="none" w="med" len="med"/>
            </a:ln>
            <a:effectLst/>
          </p:spPr>
          <p:txBody>
            <a:bodyPr vert="horz" wrap="square" lIns="0" tIns="36000" rIns="0" bIns="0" numCol="1" rtlCol="0" anchor="t" anchorCtr="0" compatLnSpc="1">
              <a:prstTxWarp prst="textNoShape">
                <a:avLst/>
              </a:prstTxWarp>
            </a:bodyPr>
            <a:lstStyle/>
            <a:p>
              <a:pPr algn="ctr">
                <a:lnSpc>
                  <a:spcPct val="93541"/>
                </a:lnSpc>
                <a:spcBef>
                  <a:spcPts val="468"/>
                </a:spcBef>
                <a:buClr>
                  <a:srgbClr val="FFCC00"/>
                </a:buClr>
                <a:buSzPct val="100000"/>
              </a:pPr>
              <a:r>
                <a:rPr lang="de-DE" dirty="0">
                  <a:solidFill>
                    <a:schemeClr val="bg1"/>
                  </a:solidFill>
                  <a:latin typeface="Poppins" panose="00000500000000000000" pitchFamily="2" charset="0"/>
                  <a:cs typeface="Poppins" panose="00000500000000000000" pitchFamily="2" charset="0"/>
                </a:rPr>
                <a:t>Useful Links</a:t>
              </a:r>
            </a:p>
          </p:txBody>
        </p:sp>
        <p:sp>
          <p:nvSpPr>
            <p:cNvPr id="12" name="Freeform 70">
              <a:extLst>
                <a:ext uri="{FF2B5EF4-FFF2-40B4-BE49-F238E27FC236}">
                  <a16:creationId xmlns:a16="http://schemas.microsoft.com/office/drawing/2014/main" id="{2FAE6EB6-5E73-8A24-61CC-A3C6A8736169}"/>
                </a:ext>
              </a:extLst>
            </p:cNvPr>
            <p:cNvSpPr>
              <a:spLocks noChangeAspect="1"/>
            </p:cNvSpPr>
            <p:nvPr>
              <p:custDataLst>
                <p:tags r:id="rId9"/>
              </p:custDataLst>
            </p:nvPr>
          </p:nvSpPr>
          <p:spPr bwMode="gray">
            <a:xfrm>
              <a:off x="3666443" y="2526683"/>
              <a:ext cx="1752377" cy="1815688"/>
            </a:xfrm>
            <a:custGeom>
              <a:avLst/>
              <a:gdLst>
                <a:gd name="connsiteX0" fmla="*/ 0 w 10000"/>
                <a:gd name="connsiteY0" fmla="*/ 5137 h 9802"/>
                <a:gd name="connsiteX1" fmla="*/ 10000 w 10000"/>
                <a:gd name="connsiteY1" fmla="*/ 5137 h 9802"/>
                <a:gd name="connsiteX2" fmla="*/ 0 w 10000"/>
                <a:gd name="connsiteY2" fmla="*/ 5137 h 9802"/>
                <a:gd name="connsiteX0" fmla="*/ 0 w 10000"/>
                <a:gd name="connsiteY0" fmla="*/ 5241 h 10038"/>
                <a:gd name="connsiteX1" fmla="*/ 10000 w 10000"/>
                <a:gd name="connsiteY1" fmla="*/ 5241 h 10038"/>
                <a:gd name="connsiteX2" fmla="*/ 0 w 10000"/>
                <a:gd name="connsiteY2" fmla="*/ 5241 h 10038"/>
              </a:gdLst>
              <a:ahLst/>
              <a:cxnLst>
                <a:cxn ang="0">
                  <a:pos x="connsiteX0" y="connsiteY0"/>
                </a:cxn>
                <a:cxn ang="0">
                  <a:pos x="connsiteX1" y="connsiteY1"/>
                </a:cxn>
                <a:cxn ang="0">
                  <a:pos x="connsiteX2" y="connsiteY2"/>
                </a:cxn>
              </a:cxnLst>
              <a:rect l="l" t="t" r="r" b="b"/>
              <a:pathLst>
                <a:path w="10000" h="10038">
                  <a:moveTo>
                    <a:pt x="0" y="5241"/>
                  </a:moveTo>
                  <a:cubicBezTo>
                    <a:pt x="5497" y="0"/>
                    <a:pt x="9716" y="4881"/>
                    <a:pt x="10000" y="5241"/>
                  </a:cubicBezTo>
                  <a:cubicBezTo>
                    <a:pt x="9959" y="5601"/>
                    <a:pt x="4823" y="10038"/>
                    <a:pt x="0" y="5241"/>
                  </a:cubicBezTo>
                  <a:close/>
                </a:path>
              </a:pathLst>
            </a:custGeom>
            <a:solidFill>
              <a:srgbClr val="CCCCCC"/>
            </a:solidFill>
            <a:ln w="28575" cap="flat" cmpd="sng">
              <a:solidFill>
                <a:schemeClr val="bg1"/>
              </a:solidFill>
              <a:prstDash val="solid"/>
              <a:round/>
              <a:headEnd type="none" w="med" len="med"/>
              <a:tailEnd type="none" w="med" len="med"/>
            </a:ln>
            <a:effectLst/>
          </p:spPr>
          <p:txBody>
            <a:bodyPr wrap="none" lIns="72000" tIns="72000" rIns="72000" bIns="72000" anchor="ctr"/>
            <a:lstStyle/>
            <a:p>
              <a:endParaRPr lang="de-DE" sz="1600" dirty="0">
                <a:latin typeface="Poppins" panose="00000500000000000000" pitchFamily="2" charset="0"/>
                <a:cs typeface="Poppins" panose="00000500000000000000" pitchFamily="2" charset="0"/>
              </a:endParaRPr>
            </a:p>
          </p:txBody>
        </p:sp>
        <p:sp>
          <p:nvSpPr>
            <p:cNvPr id="13" name="Oval 71">
              <a:extLst>
                <a:ext uri="{FF2B5EF4-FFF2-40B4-BE49-F238E27FC236}">
                  <a16:creationId xmlns:a16="http://schemas.microsoft.com/office/drawing/2014/main" id="{BA07AA81-609F-40FF-4F37-63317221E250}"/>
                </a:ext>
              </a:extLst>
            </p:cNvPr>
            <p:cNvSpPr>
              <a:spLocks noChangeAspect="1" noChangeArrowheads="1"/>
            </p:cNvSpPr>
            <p:nvPr>
              <p:custDataLst>
                <p:tags r:id="rId10"/>
              </p:custDataLst>
            </p:nvPr>
          </p:nvSpPr>
          <p:spPr bwMode="gray">
            <a:xfrm rot="16200000">
              <a:off x="6015127" y="3068324"/>
              <a:ext cx="2359415" cy="2304255"/>
            </a:xfrm>
            <a:prstGeom prst="ellipse">
              <a:avLst/>
            </a:prstGeom>
            <a:solidFill>
              <a:srgbClr val="0F0F55"/>
            </a:solidFill>
            <a:ln w="28575">
              <a:solidFill>
                <a:schemeClr val="bg1"/>
              </a:solidFill>
              <a:round/>
              <a:headEnd/>
              <a:tailEnd/>
            </a:ln>
            <a:effectLst/>
          </p:spPr>
          <p:txBody>
            <a:bodyPr wrap="none" lIns="72000" tIns="72000" rIns="72000" bIns="72000" anchor="ctr"/>
            <a:lstStyle/>
            <a:p>
              <a:endParaRPr lang="de-DE" sz="1600" dirty="0">
                <a:latin typeface="Poppins" panose="00000500000000000000" pitchFamily="2" charset="0"/>
                <a:cs typeface="Poppins" panose="00000500000000000000" pitchFamily="2" charset="0"/>
              </a:endParaRPr>
            </a:p>
          </p:txBody>
        </p:sp>
        <p:sp>
          <p:nvSpPr>
            <p:cNvPr id="14" name="Oval 72">
              <a:extLst>
                <a:ext uri="{FF2B5EF4-FFF2-40B4-BE49-F238E27FC236}">
                  <a16:creationId xmlns:a16="http://schemas.microsoft.com/office/drawing/2014/main" id="{F884F039-A059-7CBD-5598-57E37A6EBB68}"/>
                </a:ext>
              </a:extLst>
            </p:cNvPr>
            <p:cNvSpPr>
              <a:spLocks noChangeAspect="1" noChangeArrowheads="1"/>
            </p:cNvSpPr>
            <p:nvPr>
              <p:custDataLst>
                <p:tags r:id="rId11"/>
              </p:custDataLst>
            </p:nvPr>
          </p:nvSpPr>
          <p:spPr bwMode="gray">
            <a:xfrm rot="16200000">
              <a:off x="6015127" y="1543712"/>
              <a:ext cx="2359415" cy="2304255"/>
            </a:xfrm>
            <a:prstGeom prst="ellipse">
              <a:avLst/>
            </a:prstGeom>
            <a:solidFill>
              <a:srgbClr val="89CBFF"/>
            </a:solidFill>
            <a:ln w="28575">
              <a:solidFill>
                <a:schemeClr val="bg1"/>
              </a:solidFill>
              <a:round/>
              <a:headEnd/>
              <a:tailEnd/>
            </a:ln>
            <a:effectLst/>
          </p:spPr>
          <p:txBody>
            <a:bodyPr wrap="none" lIns="72000" tIns="72000" rIns="72000" bIns="72000" anchor="ctr"/>
            <a:lstStyle/>
            <a:p>
              <a:endParaRPr lang="de-DE" sz="1600" dirty="0">
                <a:latin typeface="Poppins" panose="00000500000000000000" pitchFamily="2" charset="0"/>
                <a:cs typeface="Poppins" panose="00000500000000000000" pitchFamily="2" charset="0"/>
              </a:endParaRPr>
            </a:p>
          </p:txBody>
        </p:sp>
        <p:sp>
          <p:nvSpPr>
            <p:cNvPr id="15" name="Freeform 70">
              <a:extLst>
                <a:ext uri="{FF2B5EF4-FFF2-40B4-BE49-F238E27FC236}">
                  <a16:creationId xmlns:a16="http://schemas.microsoft.com/office/drawing/2014/main" id="{8BF45B82-E71B-175B-CD66-93E1DF195A51}"/>
                </a:ext>
              </a:extLst>
            </p:cNvPr>
            <p:cNvSpPr>
              <a:spLocks noChangeAspect="1"/>
            </p:cNvSpPr>
            <p:nvPr>
              <p:custDataLst>
                <p:tags r:id="rId12"/>
              </p:custDataLst>
            </p:nvPr>
          </p:nvSpPr>
          <p:spPr bwMode="gray">
            <a:xfrm>
              <a:off x="6330739" y="2526683"/>
              <a:ext cx="1752377" cy="1815688"/>
            </a:xfrm>
            <a:custGeom>
              <a:avLst/>
              <a:gdLst>
                <a:gd name="connsiteX0" fmla="*/ 0 w 10000"/>
                <a:gd name="connsiteY0" fmla="*/ 5137 h 9802"/>
                <a:gd name="connsiteX1" fmla="*/ 10000 w 10000"/>
                <a:gd name="connsiteY1" fmla="*/ 5137 h 9802"/>
                <a:gd name="connsiteX2" fmla="*/ 0 w 10000"/>
                <a:gd name="connsiteY2" fmla="*/ 5137 h 9802"/>
                <a:gd name="connsiteX0" fmla="*/ 0 w 10000"/>
                <a:gd name="connsiteY0" fmla="*/ 5241 h 10038"/>
                <a:gd name="connsiteX1" fmla="*/ 10000 w 10000"/>
                <a:gd name="connsiteY1" fmla="*/ 5241 h 10038"/>
                <a:gd name="connsiteX2" fmla="*/ 0 w 10000"/>
                <a:gd name="connsiteY2" fmla="*/ 5241 h 10038"/>
              </a:gdLst>
              <a:ahLst/>
              <a:cxnLst>
                <a:cxn ang="0">
                  <a:pos x="connsiteX0" y="connsiteY0"/>
                </a:cxn>
                <a:cxn ang="0">
                  <a:pos x="connsiteX1" y="connsiteY1"/>
                </a:cxn>
                <a:cxn ang="0">
                  <a:pos x="connsiteX2" y="connsiteY2"/>
                </a:cxn>
              </a:cxnLst>
              <a:rect l="l" t="t" r="r" b="b"/>
              <a:pathLst>
                <a:path w="10000" h="10038">
                  <a:moveTo>
                    <a:pt x="0" y="5241"/>
                  </a:moveTo>
                  <a:cubicBezTo>
                    <a:pt x="5497" y="0"/>
                    <a:pt x="9716" y="4881"/>
                    <a:pt x="10000" y="5241"/>
                  </a:cubicBezTo>
                  <a:cubicBezTo>
                    <a:pt x="9959" y="5601"/>
                    <a:pt x="4823" y="10038"/>
                    <a:pt x="0" y="5241"/>
                  </a:cubicBezTo>
                  <a:close/>
                </a:path>
              </a:pathLst>
            </a:custGeom>
            <a:solidFill>
              <a:srgbClr val="CCCCCC"/>
            </a:solidFill>
            <a:ln w="28575" cap="flat" cmpd="sng">
              <a:solidFill>
                <a:schemeClr val="bg1"/>
              </a:solidFill>
              <a:prstDash val="solid"/>
              <a:round/>
              <a:headEnd type="none" w="med" len="med"/>
              <a:tailEnd type="none" w="med" len="med"/>
            </a:ln>
            <a:effectLst/>
          </p:spPr>
          <p:txBody>
            <a:bodyPr wrap="none" lIns="72000" tIns="72000" rIns="72000" bIns="72000" anchor="ctr"/>
            <a:lstStyle/>
            <a:p>
              <a:endParaRPr lang="de-DE" sz="1600" dirty="0">
                <a:latin typeface="Poppins" panose="00000500000000000000" pitchFamily="2" charset="0"/>
                <a:cs typeface="Poppins" panose="00000500000000000000" pitchFamily="2" charset="0"/>
              </a:endParaRPr>
            </a:p>
          </p:txBody>
        </p:sp>
        <p:sp>
          <p:nvSpPr>
            <p:cNvPr id="16" name="Rechteck 31">
              <a:extLst>
                <a:ext uri="{FF2B5EF4-FFF2-40B4-BE49-F238E27FC236}">
                  <a16:creationId xmlns:a16="http://schemas.microsoft.com/office/drawing/2014/main" id="{9BE58EA0-73FA-84A6-B128-82007A9DEFBF}"/>
                </a:ext>
              </a:extLst>
            </p:cNvPr>
            <p:cNvSpPr/>
            <p:nvPr>
              <p:custDataLst>
                <p:tags r:id="rId13"/>
              </p:custDataLst>
            </p:nvPr>
          </p:nvSpPr>
          <p:spPr bwMode="gray">
            <a:xfrm>
              <a:off x="6637551" y="2101847"/>
              <a:ext cx="1368189" cy="576080"/>
            </a:xfrm>
            <a:prstGeom prst="rect">
              <a:avLst/>
            </a:prstGeom>
            <a:noFill/>
            <a:ln w="9525" cap="flat" cmpd="sng" algn="ctr">
              <a:noFill/>
              <a:prstDash val="solid"/>
              <a:round/>
              <a:headEnd type="none" w="med" len="med"/>
              <a:tailEnd type="none" w="med" len="med"/>
            </a:ln>
            <a:effectLst/>
          </p:spPr>
          <p:txBody>
            <a:bodyPr vert="horz" wrap="square" lIns="0" tIns="36000" rIns="0" bIns="0" numCol="1" rtlCol="0" anchor="t" anchorCtr="0" compatLnSpc="1">
              <a:prstTxWarp prst="textNoShape">
                <a:avLst/>
              </a:prstTxWarp>
            </a:bodyPr>
            <a:lstStyle/>
            <a:p>
              <a:pPr algn="ctr">
                <a:lnSpc>
                  <a:spcPct val="93541"/>
                </a:lnSpc>
                <a:spcBef>
                  <a:spcPts val="468"/>
                </a:spcBef>
                <a:buClr>
                  <a:srgbClr val="FFCC00"/>
                </a:buClr>
                <a:buSzPct val="100000"/>
                <a:defRPr/>
              </a:pPr>
              <a:r>
                <a:rPr lang="de-DE" dirty="0">
                  <a:solidFill>
                    <a:schemeClr val="bg1"/>
                  </a:solidFill>
                  <a:latin typeface="Poppins" panose="00000500000000000000" pitchFamily="2" charset="0"/>
                  <a:cs typeface="Poppins" panose="00000500000000000000" pitchFamily="2" charset="0"/>
                </a:rPr>
                <a:t>Follow us</a:t>
              </a:r>
            </a:p>
            <a:p>
              <a:pPr algn="ctr">
                <a:lnSpc>
                  <a:spcPct val="93541"/>
                </a:lnSpc>
                <a:spcBef>
                  <a:spcPts val="468"/>
                </a:spcBef>
                <a:buClr>
                  <a:srgbClr val="FFCC00"/>
                </a:buClr>
                <a:buSzPct val="100000"/>
                <a:defRPr/>
              </a:pPr>
              <a:endParaRPr lang="de-DE" dirty="0">
                <a:solidFill>
                  <a:schemeClr val="bg1"/>
                </a:solidFill>
                <a:latin typeface="Poppins" panose="00000500000000000000" pitchFamily="2" charset="0"/>
                <a:cs typeface="Poppins" panose="00000500000000000000" pitchFamily="2" charset="0"/>
              </a:endParaRPr>
            </a:p>
          </p:txBody>
        </p:sp>
        <p:sp>
          <p:nvSpPr>
            <p:cNvPr id="17" name="Rechteck 37">
              <a:extLst>
                <a:ext uri="{FF2B5EF4-FFF2-40B4-BE49-F238E27FC236}">
                  <a16:creationId xmlns:a16="http://schemas.microsoft.com/office/drawing/2014/main" id="{98B8AB18-86CF-943A-E3FE-2F25F94F4EA6}"/>
                </a:ext>
              </a:extLst>
            </p:cNvPr>
            <p:cNvSpPr/>
            <p:nvPr>
              <p:custDataLst>
                <p:tags r:id="rId14"/>
              </p:custDataLst>
            </p:nvPr>
          </p:nvSpPr>
          <p:spPr bwMode="gray">
            <a:xfrm>
              <a:off x="6637569" y="4287114"/>
              <a:ext cx="1368152" cy="576000"/>
            </a:xfrm>
            <a:prstGeom prst="rect">
              <a:avLst/>
            </a:prstGeom>
            <a:noFill/>
            <a:ln w="9525" cap="flat" cmpd="sng" algn="ctr">
              <a:noFill/>
              <a:prstDash val="solid"/>
              <a:round/>
              <a:headEnd type="none" w="med" len="med"/>
              <a:tailEnd type="none" w="med" len="med"/>
            </a:ln>
            <a:effectLst/>
          </p:spPr>
          <p:txBody>
            <a:bodyPr vert="horz" wrap="square" lIns="0" tIns="36000" rIns="0" bIns="0" numCol="1" rtlCol="0" anchor="t" anchorCtr="0" compatLnSpc="1">
              <a:prstTxWarp prst="textNoShape">
                <a:avLst/>
              </a:prstTxWarp>
            </a:bodyPr>
            <a:lstStyle/>
            <a:p>
              <a:pPr algn="ctr">
                <a:lnSpc>
                  <a:spcPct val="93541"/>
                </a:lnSpc>
                <a:spcBef>
                  <a:spcPts val="468"/>
                </a:spcBef>
                <a:buClr>
                  <a:srgbClr val="FFCC00"/>
                </a:buClr>
                <a:buSzPct val="100000"/>
              </a:pPr>
              <a:r>
                <a:rPr lang="de-DE" dirty="0">
                  <a:solidFill>
                    <a:schemeClr val="bg1"/>
                  </a:solidFill>
                  <a:latin typeface="Poppins" panose="00000500000000000000" pitchFamily="2" charset="0"/>
                  <a:cs typeface="Poppins" panose="00000500000000000000" pitchFamily="2" charset="0"/>
                </a:rPr>
                <a:t>Questions</a:t>
              </a:r>
            </a:p>
          </p:txBody>
        </p:sp>
        <p:sp>
          <p:nvSpPr>
            <p:cNvPr id="18" name="Ellipse 34">
              <a:extLst>
                <a:ext uri="{FF2B5EF4-FFF2-40B4-BE49-F238E27FC236}">
                  <a16:creationId xmlns:a16="http://schemas.microsoft.com/office/drawing/2014/main" id="{428A1052-D92E-2F1F-6F50-28268F37D978}"/>
                </a:ext>
              </a:extLst>
            </p:cNvPr>
            <p:cNvSpPr/>
            <p:nvPr/>
          </p:nvSpPr>
          <p:spPr bwMode="gray">
            <a:xfrm>
              <a:off x="4809883" y="2375625"/>
              <a:ext cx="2168928" cy="2168928"/>
            </a:xfrm>
            <a:prstGeom prst="ellipse">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solidFill>
                  <a:schemeClr val="tx1"/>
                </a:solidFill>
                <a:latin typeface="Poppins" panose="00000500000000000000" pitchFamily="2" charset="0"/>
                <a:cs typeface="Poppins" panose="00000500000000000000" pitchFamily="2" charset="0"/>
              </a:endParaRPr>
            </a:p>
          </p:txBody>
        </p:sp>
        <p:sp>
          <p:nvSpPr>
            <p:cNvPr id="20" name="Ellipse 58">
              <a:extLst>
                <a:ext uri="{FF2B5EF4-FFF2-40B4-BE49-F238E27FC236}">
                  <a16:creationId xmlns:a16="http://schemas.microsoft.com/office/drawing/2014/main" id="{093E403B-23E1-2200-F1FD-84D3AB8401AE}"/>
                </a:ext>
              </a:extLst>
            </p:cNvPr>
            <p:cNvSpPr/>
            <p:nvPr>
              <p:custDataLst>
                <p:tags r:id="rId15"/>
              </p:custDataLst>
            </p:nvPr>
          </p:nvSpPr>
          <p:spPr bwMode="gray">
            <a:xfrm>
              <a:off x="4881891" y="2447633"/>
              <a:ext cx="2024912" cy="2024912"/>
            </a:xfrm>
            <a:prstGeom prst="ellipse">
              <a:avLst/>
            </a:prstGeom>
            <a:noFill/>
            <a:ln w="9525">
              <a:solidFill>
                <a:srgbClr val="0F0F5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solidFill>
                  <a:schemeClr val="tx1"/>
                </a:solidFill>
                <a:latin typeface="Poppins" panose="00000500000000000000" pitchFamily="2" charset="0"/>
                <a:cs typeface="Poppins" panose="00000500000000000000" pitchFamily="2" charset="0"/>
              </a:endParaRPr>
            </a:p>
          </p:txBody>
        </p:sp>
      </p:grpSp>
      <p:pic>
        <p:nvPicPr>
          <p:cNvPr id="31" name="Picture 2">
            <a:extLst>
              <a:ext uri="{FF2B5EF4-FFF2-40B4-BE49-F238E27FC236}">
                <a16:creationId xmlns:a16="http://schemas.microsoft.com/office/drawing/2014/main" id="{F39C548C-421B-3ADA-C525-BE0E6713C20E}"/>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0196140" y="2748081"/>
            <a:ext cx="290945" cy="2909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11D13FB8-BEBE-509D-4D15-1CBF77A5022A}"/>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0173336" y="2274953"/>
            <a:ext cx="378981" cy="407263"/>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DAE5DB54-4519-9B94-0B69-F6B9BF3D7217}"/>
              </a:ext>
            </a:extLst>
          </p:cNvPr>
          <p:cNvSpPr/>
          <p:nvPr/>
        </p:nvSpPr>
        <p:spPr>
          <a:xfrm>
            <a:off x="3377894" y="1704237"/>
            <a:ext cx="4634795" cy="3998742"/>
          </a:xfrm>
          <a:prstGeom prst="rect">
            <a:avLst/>
          </a:prstGeom>
          <a:solidFill>
            <a:schemeClr val="bg1">
              <a:alpha val="2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5" name="Rectangle 34">
            <a:extLst>
              <a:ext uri="{FF2B5EF4-FFF2-40B4-BE49-F238E27FC236}">
                <a16:creationId xmlns:a16="http://schemas.microsoft.com/office/drawing/2014/main" id="{4274D016-D74D-5FA7-B161-267E34149993}"/>
              </a:ext>
            </a:extLst>
          </p:cNvPr>
          <p:cNvSpPr/>
          <p:nvPr/>
        </p:nvSpPr>
        <p:spPr>
          <a:xfrm>
            <a:off x="654484" y="2930786"/>
            <a:ext cx="572023" cy="3882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1" name="Group 40">
            <a:extLst>
              <a:ext uri="{FF2B5EF4-FFF2-40B4-BE49-F238E27FC236}">
                <a16:creationId xmlns:a16="http://schemas.microsoft.com/office/drawing/2014/main" id="{41F5A3E5-B5AA-BA8F-4AA3-9CEC6407B771}"/>
              </a:ext>
            </a:extLst>
          </p:cNvPr>
          <p:cNvGrpSpPr/>
          <p:nvPr/>
        </p:nvGrpSpPr>
        <p:grpSpPr>
          <a:xfrm>
            <a:off x="5006683" y="2721286"/>
            <a:ext cx="1303362" cy="1715149"/>
            <a:chOff x="5268339" y="2550649"/>
            <a:chExt cx="1303362" cy="1715149"/>
          </a:xfrm>
        </p:grpSpPr>
        <p:pic>
          <p:nvPicPr>
            <p:cNvPr id="34" name="Picture 33" descr="Icon&#10;&#10;Description automatically generated">
              <a:extLst>
                <a:ext uri="{FF2B5EF4-FFF2-40B4-BE49-F238E27FC236}">
                  <a16:creationId xmlns:a16="http://schemas.microsoft.com/office/drawing/2014/main" id="{F23CCB0E-364F-B63D-97A4-F7548454F2DB}"/>
                </a:ext>
              </a:extLst>
            </p:cNvPr>
            <p:cNvPicPr>
              <a:picLocks noChangeAspect="1"/>
            </p:cNvPicPr>
            <p:nvPr/>
          </p:nvPicPr>
          <p:blipFill rotWithShape="1">
            <a:blip r:embed="rId32"/>
            <a:srcRect l="31174" t="1" b="-6963"/>
            <a:stretch/>
          </p:blipFill>
          <p:spPr>
            <a:xfrm>
              <a:off x="5268339" y="3699112"/>
              <a:ext cx="1303362" cy="566686"/>
            </a:xfrm>
            <a:prstGeom prst="rect">
              <a:avLst/>
            </a:prstGeom>
          </p:spPr>
        </p:pic>
        <p:pic>
          <p:nvPicPr>
            <p:cNvPr id="37" name="Picture 36" descr="Icon&#10;&#10;Description automatically generated">
              <a:extLst>
                <a:ext uri="{FF2B5EF4-FFF2-40B4-BE49-F238E27FC236}">
                  <a16:creationId xmlns:a16="http://schemas.microsoft.com/office/drawing/2014/main" id="{8BA74DAE-1681-BB06-8D2A-BF2DCA5DAA77}"/>
                </a:ext>
              </a:extLst>
            </p:cNvPr>
            <p:cNvPicPr>
              <a:picLocks noChangeAspect="1"/>
            </p:cNvPicPr>
            <p:nvPr/>
          </p:nvPicPr>
          <p:blipFill rotWithShape="1">
            <a:blip r:embed="rId32"/>
            <a:srcRect r="71646" b="-9065"/>
            <a:stretch/>
          </p:blipFill>
          <p:spPr>
            <a:xfrm>
              <a:off x="5317284" y="2550649"/>
              <a:ext cx="1183257" cy="1273377"/>
            </a:xfrm>
            <a:prstGeom prst="rect">
              <a:avLst/>
            </a:prstGeom>
          </p:spPr>
        </p:pic>
      </p:grpSp>
      <p:sp>
        <p:nvSpPr>
          <p:cNvPr id="38" name="Rectangle 37">
            <a:extLst>
              <a:ext uri="{FF2B5EF4-FFF2-40B4-BE49-F238E27FC236}">
                <a16:creationId xmlns:a16="http://schemas.microsoft.com/office/drawing/2014/main" id="{B490A37F-B9BB-E271-B5E6-C8CBEE3C1FE6}"/>
              </a:ext>
            </a:extLst>
          </p:cNvPr>
          <p:cNvSpPr/>
          <p:nvPr/>
        </p:nvSpPr>
        <p:spPr>
          <a:xfrm>
            <a:off x="957338" y="5702979"/>
            <a:ext cx="137254" cy="1644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EE32AC9F-7509-D9E5-E791-BF56B037C8D6}"/>
              </a:ext>
            </a:extLst>
          </p:cNvPr>
          <p:cNvSpPr txBox="1"/>
          <p:nvPr/>
        </p:nvSpPr>
        <p:spPr>
          <a:xfrm>
            <a:off x="8195488" y="1575610"/>
            <a:ext cx="2425894" cy="369332"/>
          </a:xfrm>
          <a:prstGeom prst="rect">
            <a:avLst/>
          </a:prstGeom>
          <a:noFill/>
        </p:spPr>
        <p:txBody>
          <a:bodyPr wrap="square">
            <a:spAutoFit/>
          </a:bodyPr>
          <a:lstStyle/>
          <a:p>
            <a:r>
              <a:rPr lang="en-US" sz="1800" dirty="0">
                <a:solidFill>
                  <a:srgbClr val="89CBFF"/>
                </a:solidFill>
                <a:latin typeface="Poppins SemiBold" panose="00000700000000000000" pitchFamily="2" charset="0"/>
                <a:cs typeface="Poppins SemiBold" panose="00000700000000000000" pitchFamily="2" charset="0"/>
              </a:rPr>
              <a:t>#ReformingRA</a:t>
            </a:r>
          </a:p>
        </p:txBody>
      </p:sp>
      <p:pic>
        <p:nvPicPr>
          <p:cNvPr id="1028" name="Picture 4">
            <a:extLst>
              <a:ext uri="{FF2B5EF4-FFF2-40B4-BE49-F238E27FC236}">
                <a16:creationId xmlns:a16="http://schemas.microsoft.com/office/drawing/2014/main" id="{AA425DF9-FAC1-94EC-B29A-A5C6186C79CD}"/>
              </a:ext>
            </a:extLst>
          </p:cNvPr>
          <p:cNvPicPr>
            <a:picLocks noChangeAspect="1" noChangeArrowheads="1"/>
          </p:cNvPicPr>
          <p:nvPr/>
        </p:nvPicPr>
        <p:blipFill rotWithShape="1">
          <a:blip r:embed="rId33">
            <a:extLst>
              <a:ext uri="{28A0092B-C50C-407E-A947-70E740481C1C}">
                <a14:useLocalDpi xmlns:a14="http://schemas.microsoft.com/office/drawing/2010/main" val="0"/>
              </a:ext>
            </a:extLst>
          </a:blip>
          <a:srcRect l="16747" t="16714" r="16693" b="15956"/>
          <a:stretch/>
        </p:blipFill>
        <p:spPr bwMode="auto">
          <a:xfrm>
            <a:off x="2891847" y="5362112"/>
            <a:ext cx="1402830" cy="141908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descr="A black bird with a white x&#10;&#10;Description automatically generated">
            <a:extLst>
              <a:ext uri="{FF2B5EF4-FFF2-40B4-BE49-F238E27FC236}">
                <a16:creationId xmlns:a16="http://schemas.microsoft.com/office/drawing/2014/main" id="{7AE53312-C66E-9B9D-099A-CBA5EEF25A43}"/>
              </a:ext>
            </a:extLst>
          </p:cNvPr>
          <p:cNvPicPr>
            <a:picLocks noChangeAspect="1"/>
          </p:cNvPicPr>
          <p:nvPr/>
        </p:nvPicPr>
        <p:blipFill>
          <a:blip r:embed="rId34">
            <a:extLst>
              <a:ext uri="{BEBA8EAE-BF5A-486C-A8C5-ECC9F3942E4B}">
                <a14:imgProps xmlns:a14="http://schemas.microsoft.com/office/drawing/2010/main">
                  <a14:imgLayer r:embed="rId35">
                    <a14:imgEffect>
                      <a14:backgroundRemoval t="10000" b="90000" l="10000" r="90000"/>
                    </a14:imgEffect>
                  </a14:imgLayer>
                </a14:imgProps>
              </a:ext>
            </a:extLst>
          </a:blip>
          <a:stretch>
            <a:fillRect/>
          </a:stretch>
        </p:blipFill>
        <p:spPr>
          <a:xfrm>
            <a:off x="10054492" y="1839082"/>
            <a:ext cx="616667" cy="384510"/>
          </a:xfrm>
          <a:prstGeom prst="rect">
            <a:avLst/>
          </a:prstGeom>
        </p:spPr>
      </p:pic>
    </p:spTree>
    <p:extLst>
      <p:ext uri="{BB962C8B-B14F-4D97-AF65-F5344CB8AC3E}">
        <p14:creationId xmlns:p14="http://schemas.microsoft.com/office/powerpoint/2010/main" val="9140453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7WFBdWcVFkeM7rhp0ptXb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qbdgUO17AEWkONvDD1DqD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ODAHz6bbpEGFD3VXInJbE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_bY7DINsLUqbxltoNwsWzA"/>
</p:tagLst>
</file>

<file path=ppt/tags/tag13.xml><?xml version="1.0" encoding="utf-8"?>
<p:tagLst xmlns:a="http://schemas.openxmlformats.org/drawingml/2006/main" xmlns:r="http://schemas.openxmlformats.org/officeDocument/2006/relationships" xmlns:p="http://schemas.openxmlformats.org/presentationml/2006/main">
  <p:tag name="VCT_BODYSTYLE" val="0,875"/>
  <p:tag name="THINKCELLSHAPEDONOTDELETE" val="paHFu2cPmREefYzJ0kJx0pA"/>
</p:tagLst>
</file>

<file path=ppt/tags/tag14.xml><?xml version="1.0" encoding="utf-8"?>
<p:tagLst xmlns:a="http://schemas.openxmlformats.org/drawingml/2006/main" xmlns:r="http://schemas.openxmlformats.org/officeDocument/2006/relationships" xmlns:p="http://schemas.openxmlformats.org/presentationml/2006/main">
  <p:tag name="VCT_BODYSTYLE" val="0,875"/>
  <p:tag name="THINKCELLSHAPEDONOTDELETE" val="po.fJKq176ke7_LTdQ9opY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xnIJ6KdZw0KrxjhaU2e9G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yiweFh_N7kiGG.rI0SIPL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azpyPmBDnkOYAQ7vh2xwn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72UlAxqBx0ehy9Yaz6PZt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FKVwLDHJNEq1GrLuZF0db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AauIRQF3iEuaLxf6esHOKQ"/>
</p:tagLst>
</file>

<file path=ppt/tags/tag7.xml><?xml version="1.0" encoding="utf-8"?>
<p:tagLst xmlns:a="http://schemas.openxmlformats.org/drawingml/2006/main" xmlns:r="http://schemas.openxmlformats.org/officeDocument/2006/relationships" xmlns:p="http://schemas.openxmlformats.org/presentationml/2006/main">
  <p:tag name="VCT_BODYSTYLE" val="0"/>
  <p:tag name="THINKCELLSHAPEDONOTDELETE" val="pgmDY62ByQ0WUMQbn5TAXMQ"/>
</p:tagLst>
</file>

<file path=ppt/tags/tag8.xml><?xml version="1.0" encoding="utf-8"?>
<p:tagLst xmlns:a="http://schemas.openxmlformats.org/drawingml/2006/main" xmlns:r="http://schemas.openxmlformats.org/officeDocument/2006/relationships" xmlns:p="http://schemas.openxmlformats.org/presentationml/2006/main">
  <p:tag name="VCT_BODYSTYLE" val="0,875"/>
  <p:tag name="THINKCELLSHAPEDONOTDELETE" val="pCr.ZHpAYoUKN1JCMljvIm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U37mADleP0iccB8QDSw1aQ"/>
</p:tagLst>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Conception personnalisée">
  <a:themeElements>
    <a:clrScheme name="Science Europe">
      <a:dk1>
        <a:srgbClr val="000000"/>
      </a:dk1>
      <a:lt1>
        <a:srgbClr val="FFFFFF"/>
      </a:lt1>
      <a:dk2>
        <a:srgbClr val="44546A"/>
      </a:dk2>
      <a:lt2>
        <a:srgbClr val="E7E6E6"/>
      </a:lt2>
      <a:accent1>
        <a:srgbClr val="0D2BF9"/>
      </a:accent1>
      <a:accent2>
        <a:srgbClr val="FF7B38"/>
      </a:accent2>
      <a:accent3>
        <a:srgbClr val="A5A5A5"/>
      </a:accent3>
      <a:accent4>
        <a:srgbClr val="FFA161"/>
      </a:accent4>
      <a:accent5>
        <a:srgbClr val="48B9FF"/>
      </a:accent5>
      <a:accent6>
        <a:srgbClr val="79EF43"/>
      </a:accent6>
      <a:hlink>
        <a:srgbClr val="0D28F9"/>
      </a:hlink>
      <a:folHlink>
        <a:srgbClr val="F73749"/>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01-Template-PowerPoint.pptx" id="{36BBF9F6-8A6A-4FCD-9370-6E6FEA191B33}" vid="{E1B315BA-4AAE-4D5D-99F2-1E8175BC6372}"/>
    </a:ext>
  </a:extLst>
</a:theme>
</file>

<file path=ppt/theme/theme2.xml><?xml version="1.0" encoding="utf-8"?>
<a:theme xmlns:a="http://schemas.openxmlformats.org/drawingml/2006/main" name="Concis">
  <a:themeElements>
    <a:clrScheme name="Science Europe 1">
      <a:dk1>
        <a:srgbClr val="000000"/>
      </a:dk1>
      <a:lt1>
        <a:srgbClr val="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202001-Template-PowerPoint.pptx" id="{36BBF9F6-8A6A-4FCD-9370-6E6FEA191B33}" vid="{C9000AD6-237D-418E-80E6-B310E3187C3C}"/>
    </a:ext>
  </a:extLst>
</a:theme>
</file>

<file path=ppt/theme/theme3.xml><?xml version="1.0" encoding="utf-8"?>
<a:theme xmlns:a="http://schemas.openxmlformats.org/drawingml/2006/main" name="Concis">
  <a:themeElements>
    <a:clrScheme name="Science Europe 1">
      <a:dk1>
        <a:srgbClr val="000000"/>
      </a:dk1>
      <a:lt1>
        <a:srgbClr val="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202001-Template-PowerPoint.pptx" id="{36BBF9F6-8A6A-4FCD-9370-6E6FEA191B33}" vid="{C9000AD6-237D-418E-80E6-B310E3187C3C}"/>
    </a:ext>
  </a:extLst>
</a:theme>
</file>

<file path=ppt/theme/theme4.xml><?xml version="1.0" encoding="utf-8"?>
<a:theme xmlns:a="http://schemas.openxmlformats.org/drawingml/2006/main" name="6_Concis">
  <a:themeElements>
    <a:clrScheme name="Science Europe 1">
      <a:dk1>
        <a:srgbClr val="000000"/>
      </a:dk1>
      <a:lt1>
        <a:srgbClr val="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202001-Template-PowerPoint.pptx" id="{36BBF9F6-8A6A-4FCD-9370-6E6FEA191B33}" vid="{C9000AD6-237D-418E-80E6-B310E3187C3C}"/>
    </a:ext>
  </a:extLst>
</a:theme>
</file>

<file path=ppt/theme/theme5.xml><?xml version="1.0" encoding="utf-8"?>
<a:theme xmlns:a="http://schemas.openxmlformats.org/drawingml/2006/main" name="4_Concis">
  <a:themeElements>
    <a:clrScheme name="Science Europe 1">
      <a:dk1>
        <a:srgbClr val="000000"/>
      </a:dk1>
      <a:lt1>
        <a:srgbClr val="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202001-Template-PowerPoint.pptx" id="{36BBF9F6-8A6A-4FCD-9370-6E6FEA191B33}" vid="{C9000AD6-237D-418E-80E6-B310E3187C3C}"/>
    </a:ext>
  </a:ext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438ae18-0b49-47c9-a0b5-f9fe6373451a" xsi:nil="true"/>
    <lcf76f155ced4ddcb4097134ff3c332f xmlns="0964d442-1e21-43fe-a1eb-1f7f782a453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E7EED9236627B4A906E7D2446B0D603" ma:contentTypeVersion="15" ma:contentTypeDescription="Crée un document." ma:contentTypeScope="" ma:versionID="5122c4b0b4ba4d5bda701cd1cdecb9d7">
  <xsd:schema xmlns:xsd="http://www.w3.org/2001/XMLSchema" xmlns:xs="http://www.w3.org/2001/XMLSchema" xmlns:p="http://schemas.microsoft.com/office/2006/metadata/properties" xmlns:ns2="0964d442-1e21-43fe-a1eb-1f7f782a4530" xmlns:ns3="6438ae18-0b49-47c9-a0b5-f9fe6373451a" targetNamespace="http://schemas.microsoft.com/office/2006/metadata/properties" ma:root="true" ma:fieldsID="f3b2323e0471af8de6a703ac417d6bde" ns2:_="" ns3:_="">
    <xsd:import namespace="0964d442-1e21-43fe-a1eb-1f7f782a4530"/>
    <xsd:import namespace="6438ae18-0b49-47c9-a0b5-f9fe6373451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CR"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64d442-1e21-43fe-a1eb-1f7f782a45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9748fa32-2c86-4eb4-8a30-862adc17a02b"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38ae18-0b49-47c9-a0b5-f9fe6373451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18e031d-4c2c-44d2-b8f2-2d123c346ba3}" ma:internalName="TaxCatchAll" ma:showField="CatchAllData" ma:web="6438ae18-0b49-47c9-a0b5-f9fe6373451a">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13D583-D87E-4527-ADEB-48E4AF7C8C9B}">
  <ds:schemaRefs>
    <ds:schemaRef ds:uri="http://schemas.microsoft.com/sharepoint/v3/contenttype/forms"/>
  </ds:schemaRefs>
</ds:datastoreItem>
</file>

<file path=customXml/itemProps2.xml><?xml version="1.0" encoding="utf-8"?>
<ds:datastoreItem xmlns:ds="http://schemas.openxmlformats.org/officeDocument/2006/customXml" ds:itemID="{B616ACEF-C69C-4FB5-A9F3-511962F5C1CC}">
  <ds:schemaRefs>
    <ds:schemaRef ds:uri="6438ae18-0b49-47c9-a0b5-f9fe6373451a"/>
    <ds:schemaRef ds:uri="http://purl.org/dc/elements/1.1/"/>
    <ds:schemaRef ds:uri="0964d442-1e21-43fe-a1eb-1f7f782a4530"/>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FCB1D7CC-C64E-4F77-946E-D28F11B2F5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64d442-1e21-43fe-a1eb-1f7f782a4530"/>
    <ds:schemaRef ds:uri="6438ae18-0b49-47c9-a0b5-f9fe637345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20221010-Template-CoARA</Template>
  <TotalTime>7</TotalTime>
  <Words>712</Words>
  <Application>Microsoft Office PowerPoint</Application>
  <PresentationFormat>Widescreen</PresentationFormat>
  <Paragraphs>114</Paragraphs>
  <Slides>6</Slides>
  <Notes>5</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6</vt:i4>
      </vt:variant>
    </vt:vector>
  </HeadingPairs>
  <TitlesOfParts>
    <vt:vector size="23" baseType="lpstr">
      <vt:lpstr>-apple-system</vt:lpstr>
      <vt:lpstr>Arial</vt:lpstr>
      <vt:lpstr>Calibri</vt:lpstr>
      <vt:lpstr>Century Gothic</vt:lpstr>
      <vt:lpstr>Courier New</vt:lpstr>
      <vt:lpstr>Open Sans</vt:lpstr>
      <vt:lpstr>Poppins</vt:lpstr>
      <vt:lpstr>Poppins </vt:lpstr>
      <vt:lpstr>Poppins SemiBold</vt:lpstr>
      <vt:lpstr>Verdana</vt:lpstr>
      <vt:lpstr>Wingdings</vt:lpstr>
      <vt:lpstr>Wingdings 2</vt:lpstr>
      <vt:lpstr>Conception personnalisée</vt:lpstr>
      <vt:lpstr>Concis</vt:lpstr>
      <vt:lpstr>Concis</vt:lpstr>
      <vt:lpstr>6_Concis</vt:lpstr>
      <vt:lpstr>4_Concis</vt:lpstr>
      <vt:lpstr>PowerPoint Presentation</vt:lpstr>
      <vt:lpstr>An urgent need to reform existing ways of assessing research </vt:lpstr>
      <vt:lpstr>From Agreement to Action</vt:lpstr>
      <vt:lpstr>The Coalition </vt:lpstr>
      <vt:lpstr>PowerPoint Presentation</vt:lpstr>
      <vt:lpstr>Join and engage!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Justine Moynat</dc:creator>
  <cp:lastModifiedBy>Erzsébet TOTH CZIFRA</cp:lastModifiedBy>
  <cp:revision>468</cp:revision>
  <dcterms:created xsi:type="dcterms:W3CDTF">2022-10-10T12:14:38Z</dcterms:created>
  <dcterms:modified xsi:type="dcterms:W3CDTF">2024-11-19T20:17:50Z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364800</vt:r8>
  </property>
  <property fmtid="{D5CDD505-2E9C-101B-9397-08002B2CF9AE}" pid="3" name="MediaServiceImageTags">
    <vt:lpwstr/>
  </property>
  <property fmtid="{D5CDD505-2E9C-101B-9397-08002B2CF9AE}" pid="4" name="MSIP_Label_6bd9ddd1-4d20-43f6-abfa-fc3c07406f94_Enabled">
    <vt:lpwstr>true</vt:lpwstr>
  </property>
  <property fmtid="{D5CDD505-2E9C-101B-9397-08002B2CF9AE}" pid="5" name="MSIP_Label_6bd9ddd1-4d20-43f6-abfa-fc3c07406f94_SetDate">
    <vt:lpwstr>2022-10-12T10:04:39Z</vt:lpwstr>
  </property>
  <property fmtid="{D5CDD505-2E9C-101B-9397-08002B2CF9AE}" pid="6" name="MSIP_Label_6bd9ddd1-4d20-43f6-abfa-fc3c07406f94_Method">
    <vt:lpwstr>Standard</vt:lpwstr>
  </property>
  <property fmtid="{D5CDD505-2E9C-101B-9397-08002B2CF9AE}" pid="7" name="MSIP_Label_6bd9ddd1-4d20-43f6-abfa-fc3c07406f94_Name">
    <vt:lpwstr>Commission Use</vt:lpwstr>
  </property>
  <property fmtid="{D5CDD505-2E9C-101B-9397-08002B2CF9AE}" pid="8" name="MSIP_Label_6bd9ddd1-4d20-43f6-abfa-fc3c07406f94_SiteId">
    <vt:lpwstr>b24c8b06-522c-46fe-9080-70926f8dddb1</vt:lpwstr>
  </property>
  <property fmtid="{D5CDD505-2E9C-101B-9397-08002B2CF9AE}" pid="9" name="MSIP_Label_6bd9ddd1-4d20-43f6-abfa-fc3c07406f94_ActionId">
    <vt:lpwstr>09808db2-5637-4aba-82bc-1625f1696a79</vt:lpwstr>
  </property>
  <property fmtid="{D5CDD505-2E9C-101B-9397-08002B2CF9AE}" pid="10" name="MSIP_Label_6bd9ddd1-4d20-43f6-abfa-fc3c07406f94_ContentBits">
    <vt:lpwstr>0</vt:lpwstr>
  </property>
  <property fmtid="{D5CDD505-2E9C-101B-9397-08002B2CF9AE}" pid="11" name="ContentTypeId">
    <vt:lpwstr>0x010100CE7EED9236627B4A906E7D2446B0D603</vt:lpwstr>
  </property>
</Properties>
</file>