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60" r:id="rId5"/>
  </p:sldMasterIdLst>
  <p:handoutMasterIdLst>
    <p:handoutMasterId r:id="rId10"/>
  </p:handoutMasterIdLst>
  <p:sldIdLst>
    <p:sldId id="256" r:id="rId6"/>
    <p:sldId id="257" r:id="rId7"/>
    <p:sldId id="260" r:id="rId8"/>
    <p:sldId id="261" r:id="rId9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9C630-9215-4067-986F-310E6012669D}" v="12" dt="2024-11-04T08:24:46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5"/>
    <p:restoredTop sz="94715"/>
  </p:normalViewPr>
  <p:slideViewPr>
    <p:cSldViewPr snapToGrid="0">
      <p:cViewPr varScale="1">
        <p:scale>
          <a:sx n="75" d="100"/>
          <a:sy n="75" d="100"/>
        </p:scale>
        <p:origin x="104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3" d="100"/>
          <a:sy n="163" d="100"/>
        </p:scale>
        <p:origin x="2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nea REGNELL" userId="82fc8ceb-d1a8-46e5-a2bc-738516b46ecf" providerId="ADAL" clId="{61E9C630-9215-4067-986F-310E6012669D}"/>
    <pc:docChg chg="undo custSel delSld modSld">
      <pc:chgData name="Linnea REGNELL" userId="82fc8ceb-d1a8-46e5-a2bc-738516b46ecf" providerId="ADAL" clId="{61E9C630-9215-4067-986F-310E6012669D}" dt="2024-11-04T08:43:30.262" v="33" actId="47"/>
      <pc:docMkLst>
        <pc:docMk/>
      </pc:docMkLst>
      <pc:sldChg chg="addSp delSp modSp mod">
        <pc:chgData name="Linnea REGNELL" userId="82fc8ceb-d1a8-46e5-a2bc-738516b46ecf" providerId="ADAL" clId="{61E9C630-9215-4067-986F-310E6012669D}" dt="2024-11-04T08:24:47.316" v="32" actId="27614"/>
        <pc:sldMkLst>
          <pc:docMk/>
          <pc:sldMk cId="3543116965" sldId="257"/>
        </pc:sldMkLst>
        <pc:spChg chg="add del mod">
          <ac:chgData name="Linnea REGNELL" userId="82fc8ceb-d1a8-46e5-a2bc-738516b46ecf" providerId="ADAL" clId="{61E9C630-9215-4067-986F-310E6012669D}" dt="2024-11-04T08:24:10.459" v="27" actId="931"/>
          <ac:spMkLst>
            <pc:docMk/>
            <pc:sldMk cId="3543116965" sldId="257"/>
            <ac:spMk id="4" creationId="{0E00FE9C-A1F6-4978-6C73-E06305380F5F}"/>
          </ac:spMkLst>
        </pc:spChg>
        <pc:spChg chg="add del mod">
          <ac:chgData name="Linnea REGNELL" userId="82fc8ceb-d1a8-46e5-a2bc-738516b46ecf" providerId="ADAL" clId="{61E9C630-9215-4067-986F-310E6012669D}" dt="2024-11-04T08:24:46.614" v="31" actId="931"/>
          <ac:spMkLst>
            <pc:docMk/>
            <pc:sldMk cId="3543116965" sldId="257"/>
            <ac:spMk id="15" creationId="{A7E1C06A-0D86-36FD-128D-73FF0D5E6EF8}"/>
          </ac:spMkLst>
        </pc:spChg>
        <pc:graphicFrameChg chg="add mod">
          <ac:chgData name="Linnea REGNELL" userId="82fc8ceb-d1a8-46e5-a2bc-738516b46ecf" providerId="ADAL" clId="{61E9C630-9215-4067-986F-310E6012669D}" dt="2024-11-04T08:22:38.509" v="26"/>
          <ac:graphicFrameMkLst>
            <pc:docMk/>
            <pc:sldMk cId="3543116965" sldId="257"/>
            <ac:graphicFrameMk id="10" creationId="{7D2BC297-175F-A30E-BEFE-E2D6480FCEA8}"/>
          </ac:graphicFrameMkLst>
        </pc:graphicFrameChg>
        <pc:graphicFrameChg chg="add del mod">
          <ac:chgData name="Linnea REGNELL" userId="82fc8ceb-d1a8-46e5-a2bc-738516b46ecf" providerId="ADAL" clId="{61E9C630-9215-4067-986F-310E6012669D}" dt="2024-11-04T08:22:38.069" v="25"/>
          <ac:graphicFrameMkLst>
            <pc:docMk/>
            <pc:sldMk cId="3543116965" sldId="257"/>
            <ac:graphicFrameMk id="11" creationId="{35A2E387-5A38-A4AA-87C8-E7A98D784335}"/>
          </ac:graphicFrameMkLst>
        </pc:graphicFrameChg>
        <pc:picChg chg="add mod">
          <ac:chgData name="Linnea REGNELL" userId="82fc8ceb-d1a8-46e5-a2bc-738516b46ecf" providerId="ADAL" clId="{61E9C630-9215-4067-986F-310E6012669D}" dt="2024-11-04T08:18:58.831" v="10" actId="931"/>
          <ac:picMkLst>
            <pc:docMk/>
            <pc:sldMk cId="3543116965" sldId="257"/>
            <ac:picMk id="9" creationId="{AEC5BAEE-B539-C786-8D22-15ADC9616854}"/>
          </ac:picMkLst>
        </pc:picChg>
        <pc:picChg chg="add del mod">
          <ac:chgData name="Linnea REGNELL" userId="82fc8ceb-d1a8-46e5-a2bc-738516b46ecf" providerId="ADAL" clId="{61E9C630-9215-4067-986F-310E6012669D}" dt="2024-11-04T08:24:13.272" v="30" actId="478"/>
          <ac:picMkLst>
            <pc:docMk/>
            <pc:sldMk cId="3543116965" sldId="257"/>
            <ac:picMk id="13" creationId="{807C5D26-9FB3-6CDA-8DFF-FACFFB7A8EBD}"/>
          </ac:picMkLst>
        </pc:picChg>
        <pc:picChg chg="add mod">
          <ac:chgData name="Linnea REGNELL" userId="82fc8ceb-d1a8-46e5-a2bc-738516b46ecf" providerId="ADAL" clId="{61E9C630-9215-4067-986F-310E6012669D}" dt="2024-11-04T08:24:47.316" v="32" actId="27614"/>
          <ac:picMkLst>
            <pc:docMk/>
            <pc:sldMk cId="3543116965" sldId="257"/>
            <ac:picMk id="17" creationId="{F75C0550-866D-5AF6-0FFE-85EABFF5A070}"/>
          </ac:picMkLst>
        </pc:picChg>
      </pc:sldChg>
      <pc:sldChg chg="addSp delSp modSp mod">
        <pc:chgData name="Linnea REGNELL" userId="82fc8ceb-d1a8-46e5-a2bc-738516b46ecf" providerId="ADAL" clId="{61E9C630-9215-4067-986F-310E6012669D}" dt="2024-11-04T08:20:57.498" v="20" actId="27614"/>
        <pc:sldMkLst>
          <pc:docMk/>
          <pc:sldMk cId="1584858009" sldId="259"/>
        </pc:sldMkLst>
        <pc:spChg chg="del">
          <ac:chgData name="Linnea REGNELL" userId="82fc8ceb-d1a8-46e5-a2bc-738516b46ecf" providerId="ADAL" clId="{61E9C630-9215-4067-986F-310E6012669D}" dt="2024-11-04T08:20:44.022" v="16" actId="931"/>
          <ac:spMkLst>
            <pc:docMk/>
            <pc:sldMk cId="1584858009" sldId="259"/>
            <ac:spMk id="4" creationId="{1F542851-956B-DD08-8106-8C3A0DC0952A}"/>
          </ac:spMkLst>
        </pc:spChg>
        <pc:spChg chg="del">
          <ac:chgData name="Linnea REGNELL" userId="82fc8ceb-d1a8-46e5-a2bc-738516b46ecf" providerId="ADAL" clId="{61E9C630-9215-4067-986F-310E6012669D}" dt="2024-11-04T08:20:19.278" v="11" actId="931"/>
          <ac:spMkLst>
            <pc:docMk/>
            <pc:sldMk cId="1584858009" sldId="259"/>
            <ac:spMk id="7" creationId="{433BB5BC-D09B-E9AD-098F-C64F3058904F}"/>
          </ac:spMkLst>
        </pc:spChg>
        <pc:spChg chg="add del mod">
          <ac:chgData name="Linnea REGNELL" userId="82fc8ceb-d1a8-46e5-a2bc-738516b46ecf" providerId="ADAL" clId="{61E9C630-9215-4067-986F-310E6012669D}" dt="2024-11-04T08:20:55.506" v="19" actId="931"/>
          <ac:spMkLst>
            <pc:docMk/>
            <pc:sldMk cId="1584858009" sldId="259"/>
            <ac:spMk id="13" creationId="{FD241C4F-C643-707D-2C5D-530EE54B1F4F}"/>
          </ac:spMkLst>
        </pc:spChg>
        <pc:spChg chg="add mod">
          <ac:chgData name="Linnea REGNELL" userId="82fc8ceb-d1a8-46e5-a2bc-738516b46ecf" providerId="ADAL" clId="{61E9C630-9215-4067-986F-310E6012669D}" dt="2024-11-04T08:20:49.188" v="18" actId="478"/>
          <ac:spMkLst>
            <pc:docMk/>
            <pc:sldMk cId="1584858009" sldId="259"/>
            <ac:spMk id="15" creationId="{2DC1F6E0-2DB0-2B3E-0606-AA9CCE0C0904}"/>
          </ac:spMkLst>
        </pc:spChg>
        <pc:picChg chg="add del mod">
          <ac:chgData name="Linnea REGNELL" userId="82fc8ceb-d1a8-46e5-a2bc-738516b46ecf" providerId="ADAL" clId="{61E9C630-9215-4067-986F-310E6012669D}" dt="2024-11-04T08:20:48.022" v="17" actId="478"/>
          <ac:picMkLst>
            <pc:docMk/>
            <pc:sldMk cId="1584858009" sldId="259"/>
            <ac:picMk id="9" creationId="{2ED4DFB1-45B1-0122-B831-5C4600D34EB3}"/>
          </ac:picMkLst>
        </pc:picChg>
        <pc:picChg chg="add del mod">
          <ac:chgData name="Linnea REGNELL" userId="82fc8ceb-d1a8-46e5-a2bc-738516b46ecf" providerId="ADAL" clId="{61E9C630-9215-4067-986F-310E6012669D}" dt="2024-11-04T08:20:49.188" v="18" actId="478"/>
          <ac:picMkLst>
            <pc:docMk/>
            <pc:sldMk cId="1584858009" sldId="259"/>
            <ac:picMk id="11" creationId="{BEF926FB-D158-096D-ECF3-9BF3A5484291}"/>
          </ac:picMkLst>
        </pc:picChg>
        <pc:picChg chg="add mod">
          <ac:chgData name="Linnea REGNELL" userId="82fc8ceb-d1a8-46e5-a2bc-738516b46ecf" providerId="ADAL" clId="{61E9C630-9215-4067-986F-310E6012669D}" dt="2024-11-04T08:20:57.498" v="20" actId="27614"/>
          <ac:picMkLst>
            <pc:docMk/>
            <pc:sldMk cId="1584858009" sldId="259"/>
            <ac:picMk id="17" creationId="{4528F6B3-4A32-85B5-2B50-65D61F18D750}"/>
          </ac:picMkLst>
        </pc:picChg>
      </pc:sldChg>
      <pc:sldChg chg="addSp delSp modSp mod">
        <pc:chgData name="Linnea REGNELL" userId="82fc8ceb-d1a8-46e5-a2bc-738516b46ecf" providerId="ADAL" clId="{61E9C630-9215-4067-986F-310E6012669D}" dt="2024-11-04T08:20:41.822" v="14" actId="27614"/>
        <pc:sldMkLst>
          <pc:docMk/>
          <pc:sldMk cId="164647352" sldId="260"/>
        </pc:sldMkLst>
        <pc:spChg chg="del">
          <ac:chgData name="Linnea REGNELL" userId="82fc8ceb-d1a8-46e5-a2bc-738516b46ecf" providerId="ADAL" clId="{61E9C630-9215-4067-986F-310E6012669D}" dt="2024-11-04T08:20:35.430" v="13" actId="931"/>
          <ac:spMkLst>
            <pc:docMk/>
            <pc:sldMk cId="164647352" sldId="260"/>
            <ac:spMk id="7" creationId="{C2BD5126-9579-ED9B-3AF6-C413810BDD03}"/>
          </ac:spMkLst>
        </pc:spChg>
        <pc:picChg chg="add mod">
          <ac:chgData name="Linnea REGNELL" userId="82fc8ceb-d1a8-46e5-a2bc-738516b46ecf" providerId="ADAL" clId="{61E9C630-9215-4067-986F-310E6012669D}" dt="2024-11-04T08:20:41.822" v="14" actId="27614"/>
          <ac:picMkLst>
            <pc:docMk/>
            <pc:sldMk cId="164647352" sldId="260"/>
            <ac:picMk id="9" creationId="{4DB2FDFF-D058-967D-FAE1-F0BEE88E9C75}"/>
          </ac:picMkLst>
        </pc:picChg>
      </pc:sldChg>
      <pc:sldChg chg="del">
        <pc:chgData name="Linnea REGNELL" userId="82fc8ceb-d1a8-46e5-a2bc-738516b46ecf" providerId="ADAL" clId="{61E9C630-9215-4067-986F-310E6012669D}" dt="2024-11-04T08:43:30.262" v="33" actId="47"/>
        <pc:sldMkLst>
          <pc:docMk/>
          <pc:sldMk cId="4131971793" sldId="266"/>
        </pc:sldMkLst>
      </pc:sldChg>
      <pc:sldMasterChg chg="delSldLayout">
        <pc:chgData name="Linnea REGNELL" userId="82fc8ceb-d1a8-46e5-a2bc-738516b46ecf" providerId="ADAL" clId="{61E9C630-9215-4067-986F-310E6012669D}" dt="2024-11-04T08:43:30.262" v="33" actId="47"/>
        <pc:sldMasterMkLst>
          <pc:docMk/>
          <pc:sldMasterMk cId="172609657" sldId="2147483660"/>
        </pc:sldMasterMkLst>
        <pc:sldLayoutChg chg="del">
          <pc:chgData name="Linnea REGNELL" userId="82fc8ceb-d1a8-46e5-a2bc-738516b46ecf" providerId="ADAL" clId="{61E9C630-9215-4067-986F-310E6012669D}" dt="2024-11-04T08:43:30.262" v="33" actId="47"/>
          <pc:sldLayoutMkLst>
            <pc:docMk/>
            <pc:sldMasterMk cId="172609657" sldId="2147483660"/>
            <pc:sldLayoutMk cId="1449616067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8086B-F582-5FDF-CA9E-F422B2130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4A648-197F-F187-C262-4ADE333CEC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19336-2055-7846-9C5E-B5036589211E}" type="datetimeFigureOut">
              <a:rPr lang="en-HU" smtClean="0"/>
              <a:t>11/16/2024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F5DB0-FCD9-3E21-7999-D84E662270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D13D1-9A6F-C489-6B67-ADB5D2CA3F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D2E56-3731-2547-8743-87068CB9CCA3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48346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  <p:pic>
        <p:nvPicPr>
          <p:cNvPr id="18" name="Picture 1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993FA0B-79E7-D5FD-CDD9-FDC032ECB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9010" y="1941339"/>
            <a:ext cx="5879954" cy="340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9332-938B-23CA-B1B3-86FCAC7F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420F1-43B2-9766-CB41-92B937CE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429C7-1942-C73E-3F19-9E5B6B417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75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F72DD-63CC-953F-ECD6-C2A64BFBE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E67C0-C452-38D8-D9A5-DEEB33673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751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5FEE1A-EC8C-1AF4-4414-143E039CC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5125AB-BC8E-71B8-FFF4-8A1F19C307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306FD1E-4BBD-94DD-1FDE-D90E8A3DB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22A48F-BCCE-83A3-88B4-12F9CA61DD7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6BC31E-A61D-EB9B-0D50-B57BDAFFC5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4C0A594-2258-F825-7592-1CC1E6C6C4D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6CE1C6B-27B7-A92A-2E5F-AA4E314716D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007D-71F5-61C1-75C6-1F5CAA37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43310"/>
          </a:xfrm>
          <a:prstGeom prst="rect">
            <a:avLst/>
          </a:prstGeom>
        </p:spPr>
        <p:txBody>
          <a:bodyPr anchor="t" anchorCtr="0"/>
          <a:lstStyle>
            <a:lvl1pPr fontAlgn="t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C4F1-8DEE-215F-6627-39F78A68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5CE17-4476-1456-0F08-BF5B7554E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0734"/>
            <a:ext cx="3932237" cy="3638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63CFB4-59D8-4139-D48B-D2BFC011B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00C60C-E61D-FB60-2388-F6060A6EA3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1CCDF7-F7E4-4EA9-3EDC-F7C1A7CFE7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04AAC-F880-BB54-C66D-6FDA6D9E13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231BBA-3DBE-86F9-BED3-89102176C6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E4542-ACE4-9AD0-3E86-0B684CB73A7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12EA013-EFDC-F506-23BC-4721383C9A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2B4DA3-1338-675B-2D77-2175F2F24EE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470AD1D-7D0B-0A4C-0C2C-78D5162BF82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644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96CDCC-9F7E-1EDD-F671-6483005787A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4680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4CD4F8-2D13-A603-AF06-F388DC7163D4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97746" y="5722909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put logo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088388"/>
            <a:ext cx="2390284" cy="51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81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5552"/>
            <a:ext cx="10515600" cy="713867"/>
          </a:xfrm>
          <a:prstGeom prst="rect">
            <a:avLst/>
          </a:prstGeom>
        </p:spPr>
        <p:txBody>
          <a:bodyPr/>
          <a:lstStyle>
            <a:lvl1pPr>
              <a:defRPr b="1" i="0" baseline="0"/>
            </a:lvl1pPr>
          </a:lstStyle>
          <a:p>
            <a:r>
              <a:rPr lang="en-GB" dirty="0"/>
              <a:t>Click to edit section title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75514"/>
            <a:ext cx="10515600" cy="8085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8A09D55-86C3-55FE-6995-2196E8FA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EE3C509-7259-CE8B-443E-22FCB0CD1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E319D-866A-6BE4-308B-8338FC0BB9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EDCCC8-C7F2-D6E5-AA76-AF922E1D9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3ED8E60F-6FEB-D6BC-04E3-3934EFEF9B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C48849-CD9B-EB42-0046-F587D9454F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2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349662"/>
            <a:ext cx="10515600" cy="21344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subtitle text style</a:t>
            </a:r>
          </a:p>
        </p:txBody>
      </p:sp>
      <p:pic>
        <p:nvPicPr>
          <p:cNvPr id="16" name="Picture 1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06FA47B-CA89-5514-E82E-AFEF51FCE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020" y="6179828"/>
            <a:ext cx="2390284" cy="510565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98A09D55-86C3-55FE-6995-2196E8FA07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5815" y="6219131"/>
            <a:ext cx="1169245" cy="414119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5EE3C509-7259-CE8B-443E-22FCB0CD1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49417" y="6181070"/>
            <a:ext cx="943711" cy="498342"/>
          </a:xfrm>
          <a:prstGeom prst="rect">
            <a:avLst/>
          </a:prstGeom>
        </p:spPr>
      </p:pic>
      <p:pic>
        <p:nvPicPr>
          <p:cNvPr id="18" name="Picture 1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03E319D-866A-6BE4-308B-8338FC0BB9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26423" y="6282366"/>
            <a:ext cx="917182" cy="232149"/>
          </a:xfrm>
          <a:prstGeom prst="rect">
            <a:avLst/>
          </a:prstGeom>
        </p:spPr>
      </p:pic>
      <p:pic>
        <p:nvPicPr>
          <p:cNvPr id="20" name="Picture 1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4EDCCC8-C7F2-D6E5-AA76-AF922E1D900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16405" y="6248758"/>
            <a:ext cx="585947" cy="265757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3ED8E60F-6FEB-D6BC-04E3-3934EFEF9B1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58999" y="6282366"/>
            <a:ext cx="1101790" cy="232150"/>
          </a:xfrm>
          <a:prstGeom prst="rect">
            <a:avLst/>
          </a:prstGeom>
        </p:spPr>
      </p:pic>
      <p:pic>
        <p:nvPicPr>
          <p:cNvPr id="24" name="Picture 23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16C48849-CD9B-EB42-0046-F587D9454FA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29450" y="6260762"/>
            <a:ext cx="752899" cy="3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  <a:prstGeom prst="rect">
            <a:avLst/>
          </a:prstGeom>
        </p:spPr>
        <p:txBody>
          <a:bodyPr anchor="b"/>
          <a:lstStyle>
            <a:lvl1pPr algn="ctr">
              <a:defRPr sz="50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52" y="3586227"/>
            <a:ext cx="10515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13413-02B8-6BFD-BAD9-72EDB32AD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348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2661C-81C8-BCAB-D703-370AACEA63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9172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D9BC6-E802-35DD-72FA-8D82653171D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4996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689276-02A0-5124-9AB1-959F6F4AAC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0820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F86417-6BFF-B6B6-CB0D-5E41EBCB9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3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344" y="820611"/>
            <a:ext cx="10515600" cy="944181"/>
          </a:xfrm>
          <a:prstGeom prst="rect">
            <a:avLst/>
          </a:prstGeo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64792"/>
            <a:ext cx="10515600" cy="34930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text style</a:t>
            </a:r>
            <a:endParaRPr lang="en-HU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13413-02B8-6BFD-BAD9-72EDB32ADEA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3348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52661C-81C8-BCAB-D703-370AACEA63E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49172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C7D9BC6-E802-35DD-72FA-8D82653171D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4996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2689276-02A0-5124-9AB1-959F6F4AACB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0808208" y="5756274"/>
            <a:ext cx="1027176" cy="8760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logo</a:t>
            </a:r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C4C206-E686-3BCB-76E6-4C7A067BC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5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4F339-3BAC-965A-E810-7CA8F87F8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93179"/>
            <a:ext cx="10515600" cy="944181"/>
          </a:xfrm>
          <a:prstGeom prst="rect">
            <a:avLst/>
          </a:prstGeom>
        </p:spPr>
        <p:txBody>
          <a:bodyPr anchor="t" anchorCtr="0"/>
          <a:lstStyle>
            <a:lvl1pPr algn="l">
              <a:defRPr sz="4500" baseline="0"/>
            </a:lvl1pPr>
          </a:lstStyle>
          <a:p>
            <a:r>
              <a:rPr lang="en-GB" dirty="0"/>
              <a:t>Click to edit Master title style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A37D1-4448-83E1-BB7F-D1D262DE9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737360"/>
            <a:ext cx="10515600" cy="42428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HU" dirty="0"/>
          </a:p>
        </p:txBody>
      </p:sp>
      <p:pic>
        <p:nvPicPr>
          <p:cNvPr id="16" name="Picture 1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CB6A6C-CEB9-EC25-7D8B-AC63A9435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E3F387-E0A8-32E5-364D-16AB7EB631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AEB169-F935-B7D4-56B4-DE364854E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A37136-B1B7-D919-1D96-9480AC534E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D092408-EE7C-17A8-99B5-12692240F2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5111BE-FB2D-3C70-1A70-CF5F22B382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5A4ECE-B604-C4C1-7F79-63CBE90FC5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0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74F6-984E-6DC3-4061-ABBDF503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626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30489-2087-6512-1A22-135B46524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04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C71C-410C-09C7-3757-AEC921CA6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765163"/>
            <a:ext cx="10515600" cy="365125"/>
          </a:xfrm>
          <a:prstGeom prst="rect">
            <a:avLst/>
          </a:prstGeom>
        </p:spPr>
        <p:txBody>
          <a:bodyPr/>
          <a:lstStyle/>
          <a:p>
            <a:endParaRPr lang="en-HU" dirty="0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EDB719-F163-4350-FFB9-3069854DA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6EE84F-90E3-4ACB-7309-E5685BEFF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F987EC-8C53-CB2E-B978-2D0E83232E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36C96A-638F-EE39-3B7F-D79054570D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6840B6-307C-9767-61B8-E1F906356B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D3D74F-C6CA-050C-CCE6-3F6937086F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34BD1E-429D-2DF5-64DD-302924C958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2DAD-F2DE-68CB-9575-1C2E9CFA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46268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0D75-6847-35BA-18A6-984BE0A42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7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A0011-88AC-7FF0-5A44-F27F49B7A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73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pic>
        <p:nvPicPr>
          <p:cNvPr id="15" name="Picture 1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656B81E-029F-17E3-A8B3-CB6B5A4C4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94296"/>
            <a:ext cx="2609651" cy="5574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61DC55-1240-5FB6-3852-44DC43D2CF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rcRect/>
          <a:stretch/>
        </p:blipFill>
        <p:spPr>
          <a:xfrm>
            <a:off x="8752719" y="6319374"/>
            <a:ext cx="816092" cy="289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EDF9E9-DF0F-BD6F-7FC7-097E41A364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0000"/>
          </a:blip>
          <a:srcRect/>
          <a:stretch/>
        </p:blipFill>
        <p:spPr>
          <a:xfrm>
            <a:off x="10446252" y="6355446"/>
            <a:ext cx="528482" cy="263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7F4218-500D-FB9A-407B-7EA1A68C0A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70000"/>
          </a:blip>
          <a:srcRect/>
          <a:stretch/>
        </p:blipFill>
        <p:spPr>
          <a:xfrm>
            <a:off x="7896613" y="6382878"/>
            <a:ext cx="640159" cy="1620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528E64-2B98-B2F3-8466-36EBD569042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70000"/>
          </a:blip>
          <a:srcRect/>
          <a:stretch/>
        </p:blipFill>
        <p:spPr>
          <a:xfrm>
            <a:off x="9784758" y="6352862"/>
            <a:ext cx="408970" cy="1854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054CD13-1BB4-8E53-6A0A-0BD586FE63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70000"/>
          </a:blip>
          <a:srcRect/>
          <a:stretch/>
        </p:blipFill>
        <p:spPr>
          <a:xfrm>
            <a:off x="6911655" y="6382878"/>
            <a:ext cx="769011" cy="16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F1D06B-A63A-7DC2-A036-010CB8813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70000"/>
          </a:blip>
          <a:srcRect/>
          <a:stretch/>
        </p:blipFill>
        <p:spPr>
          <a:xfrm>
            <a:off x="11211148" y="6343047"/>
            <a:ext cx="525497" cy="2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2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networked landscape&#10;&#10;Description automatically generated with low confidence">
            <a:extLst>
              <a:ext uri="{FF2B5EF4-FFF2-40B4-BE49-F238E27FC236}">
                <a16:creationId xmlns:a16="http://schemas.microsoft.com/office/drawing/2014/main" id="{4E68DAFD-EA5A-7214-FD53-AE0BA183F3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2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4" r:id="rId3"/>
    <p:sldLayoutId id="214748368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FD462-FA43-6843-E8A2-5F67167CF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7720" y="74170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9B02A-078B-6C4E-8C38-1CB97BB16E0F}" type="slidenum">
              <a:rPr lang="en-HU" smtClean="0"/>
              <a:t>‹#›</a:t>
            </a:fld>
            <a:endParaRPr lang="en-HU"/>
          </a:p>
        </p:txBody>
      </p:sp>
      <p:pic>
        <p:nvPicPr>
          <p:cNvPr id="11" name="Picture 10" descr="A white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55554913-1F46-1FFD-4C9E-B0DF549FB63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blue and green wavy lines and dots&#10;&#10;Description automatically generated">
            <a:extLst>
              <a:ext uri="{FF2B5EF4-FFF2-40B4-BE49-F238E27FC236}">
                <a16:creationId xmlns:a16="http://schemas.microsoft.com/office/drawing/2014/main" id="{EF9697EC-BD0F-4492-1F40-D26A4D12FE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47650" y="139303"/>
            <a:ext cx="11696699" cy="657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62" r:id="rId4"/>
    <p:sldLayoutId id="2147483664" r:id="rId5"/>
    <p:sldLayoutId id="2147483665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06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F1983-10F5-D836-E9D8-29B0B8E3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Bridging Continents &amp; Advancing Science: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1EBF9-6019-7B88-FE1B-143C7657D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800" b="1" dirty="0"/>
              <a:t>The Future of Asia-Europe Science Diplomacy</a:t>
            </a:r>
            <a:endParaRPr lang="en-HU" sz="38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7781B6-F126-A6C6-B64F-7F357DA89E3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5C8E1-E2A0-500C-3033-1DCFF97E775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1162B5-5288-97BC-25F5-C33C467E5382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HU"/>
          </a:p>
        </p:txBody>
      </p:sp>
      <p:pic>
        <p:nvPicPr>
          <p:cNvPr id="17" name="Content Placeholder 16" descr="A black and white logo&#10;&#10;Description automatically generated">
            <a:extLst>
              <a:ext uri="{FF2B5EF4-FFF2-40B4-BE49-F238E27FC236}">
                <a16:creationId xmlns:a16="http://schemas.microsoft.com/office/drawing/2014/main" id="{F75C0550-866D-5AF6-0FFE-85EABFF5A07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975221" y="5722938"/>
            <a:ext cx="753070" cy="876300"/>
          </a:xfrm>
        </p:spPr>
      </p:pic>
    </p:spTree>
    <p:extLst>
      <p:ext uri="{BB962C8B-B14F-4D97-AF65-F5344CB8AC3E}">
        <p14:creationId xmlns:p14="http://schemas.microsoft.com/office/powerpoint/2010/main" val="354311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D83B-8A8E-1274-331E-CB9DAA835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Asia-Europe Foundation </a:t>
            </a:r>
            <a:r>
              <a:rPr lang="en-GB" dirty="0"/>
              <a:t>(ASEF)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340C6-07EC-AE71-0396-F20F062E8F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n-GB" sz="2800" dirty="0"/>
              <a:t>ASEF is an intergovernmental not-for-profit organisation which brings together the peoples of Asia and Europe to address common global challenges.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The ASEF mission: To complement the Asia-Europe Meeting (ASEM) Process through opportunities for Asians and Europeans to exchange ideas and collaborate, to achieve innovative and sustainable solutions for common global challenges.</a:t>
            </a:r>
            <a:endParaRPr lang="en-H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97A06-5890-7F28-1208-396A8CB040A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C776CA-351F-B16E-52C8-91CA4CEF815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7829D-2969-57B9-02A2-8C68D851CA1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n-HU"/>
          </a:p>
        </p:txBody>
      </p:sp>
      <p:pic>
        <p:nvPicPr>
          <p:cNvPr id="9" name="Content Placeholder 8" descr="A logo of a company&#10;&#10;Description automatically generated">
            <a:extLst>
              <a:ext uri="{FF2B5EF4-FFF2-40B4-BE49-F238E27FC236}">
                <a16:creationId xmlns:a16="http://schemas.microsoft.com/office/drawing/2014/main" id="{4DB2FDFF-D058-967D-FAE1-F0BEE88E9C75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2"/>
          <a:stretch>
            <a:fillRect/>
          </a:stretch>
        </p:blipFill>
        <p:spPr>
          <a:xfrm>
            <a:off x="10944886" y="5756275"/>
            <a:ext cx="752741" cy="876300"/>
          </a:xfrm>
        </p:spPr>
      </p:pic>
    </p:spTree>
    <p:extLst>
      <p:ext uri="{BB962C8B-B14F-4D97-AF65-F5344CB8AC3E}">
        <p14:creationId xmlns:p14="http://schemas.microsoft.com/office/powerpoint/2010/main" val="16464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7D48-D54C-024F-CEA9-CEC048C9AC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U" b="1" dirty="0"/>
              <a:t>Asia-Europe Science &amp; Technology Diplomacy Initiative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F6DFA-39A1-AC70-E97F-420B15C73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367280"/>
            <a:ext cx="10515600" cy="3612896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en-GB" dirty="0"/>
              <a:t>This Initiative facilitates research and connects academics, diplomats, professionals and students engaged in international collaborations. </a:t>
            </a:r>
          </a:p>
          <a:p>
            <a:pPr algn="just">
              <a:spcAft>
                <a:spcPts val="1800"/>
              </a:spcAft>
            </a:pPr>
            <a:r>
              <a:rPr lang="en-GB" dirty="0"/>
              <a:t>The research report titled “</a:t>
            </a:r>
            <a:r>
              <a:rPr lang="en-GB" b="1" dirty="0"/>
              <a:t>Asia-Europe Science &amp; Technology Diplomacy Report</a:t>
            </a:r>
            <a:r>
              <a:rPr lang="en-GB" dirty="0"/>
              <a:t>” maps out the different country strategies, priorities, policy tools and their performance across 50 ASEF member countries, the European Union and ASEAN Secretariat. </a:t>
            </a:r>
          </a:p>
          <a:p>
            <a:pPr algn="just">
              <a:spcAft>
                <a:spcPts val="1800"/>
              </a:spcAft>
            </a:pPr>
            <a:r>
              <a:rPr lang="en-GB" dirty="0"/>
              <a:t>The research engages 40 Country Informants to provide detailed insights into country-specific science diplomacy strategies and actions, main stakeholders. </a:t>
            </a:r>
            <a:endParaRPr lang="en-HU" dirty="0"/>
          </a:p>
        </p:txBody>
      </p:sp>
    </p:spTree>
    <p:extLst>
      <p:ext uri="{BB962C8B-B14F-4D97-AF65-F5344CB8AC3E}">
        <p14:creationId xmlns:p14="http://schemas.microsoft.com/office/powerpoint/2010/main" val="4201335993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5335f8-a7bf-464a-a9bf-af255c14e9cd" xsi:nil="true"/>
    <lcf76f155ced4ddcb4097134ff3c332f xmlns="01165d78-2ca3-42e9-9b69-5150ebbcd86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D849704F91A47A5C86D0E810C1B63" ma:contentTypeVersion="18" ma:contentTypeDescription="Create a new document." ma:contentTypeScope="" ma:versionID="8538c5656e4d9dacf749ebe0d070985a">
  <xsd:schema xmlns:xsd="http://www.w3.org/2001/XMLSchema" xmlns:xs="http://www.w3.org/2001/XMLSchema" xmlns:p="http://schemas.microsoft.com/office/2006/metadata/properties" xmlns:ns2="01165d78-2ca3-42e9-9b69-5150ebbcd86a" xmlns:ns3="275335f8-a7bf-464a-a9bf-af255c14e9cd" targetNamespace="http://schemas.microsoft.com/office/2006/metadata/properties" ma:root="true" ma:fieldsID="cef8b34c2d818efea3252a8168513aa4" ns2:_="" ns3:_="">
    <xsd:import namespace="01165d78-2ca3-42e9-9b69-5150ebbcd86a"/>
    <xsd:import namespace="275335f8-a7bf-464a-a9bf-af255c14e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165d78-2ca3-42e9-9b69-5150ebbcd8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2163d40-10b5-4894-8b96-28cac00668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335f8-a7bf-464a-a9bf-af255c14e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166b305-0646-4c49-afa1-8e52fc7fedaa}" ma:internalName="TaxCatchAll" ma:showField="CatchAllData" ma:web="275335f8-a7bf-464a-a9bf-af255c14e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C6141B-5A1C-4FC2-B390-481D5A201D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F3297-2BE9-46D2-8BFA-9747777B0D71}">
  <ds:schemaRefs>
    <ds:schemaRef ds:uri="http://schemas.microsoft.com/office/2006/metadata/properties"/>
    <ds:schemaRef ds:uri="http://schemas.microsoft.com/office/infopath/2007/PartnerControls"/>
    <ds:schemaRef ds:uri="275335f8-a7bf-464a-a9bf-af255c14e9cd"/>
    <ds:schemaRef ds:uri="01165d78-2ca3-42e9-9b69-5150ebbcd86a"/>
  </ds:schemaRefs>
</ds:datastoreItem>
</file>

<file path=customXml/itemProps3.xml><?xml version="1.0" encoding="utf-8"?>
<ds:datastoreItem xmlns:ds="http://schemas.openxmlformats.org/officeDocument/2006/customXml" ds:itemID="{BE3C0EEA-7DCB-4252-9203-C0C042FB9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165d78-2ca3-42e9-9b69-5150ebbcd86a"/>
    <ds:schemaRef ds:uri="275335f8-a7bf-464a-a9bf-af255c14e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235</TotalTime>
  <Words>158</Words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Section Theme</vt:lpstr>
      <vt:lpstr>Custom Design</vt:lpstr>
      <vt:lpstr>PowerPoint Presentation</vt:lpstr>
      <vt:lpstr>Bridging Continents &amp; Advancing Science:</vt:lpstr>
      <vt:lpstr>Asia-Europe Foundation (ASEF)</vt:lpstr>
      <vt:lpstr>Asia-Europe Science &amp; Technology Diplomacy Initiative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2024-10-31T11:44:22Z</dcterms:created>
  <dcterms:modified xsi:type="dcterms:W3CDTF">2024-11-16T12:10:56Z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0x01010054ED849704F91A47A5C86D0E810C1B63</vt:lpwstr>
  </property>
  <property fmtid="{D5CDD505-2E9C-101B-9397-08002B2CF9AE}" pid="3" name="MediaServiceImageTags">
    <vt:lpwstr/>
  </property>
</Properties>
</file>