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  <p:sldMasterId id="2147483673" r:id="rId5"/>
    <p:sldMasterId id="2147483663" r:id="rId6"/>
    <p:sldMasterId id="2147483682" r:id="rId7"/>
  </p:sldMasterIdLst>
  <p:sldIdLst>
    <p:sldId id="277" r:id="rId8"/>
    <p:sldId id="276" r:id="rId9"/>
    <p:sldId id="287" r:id="rId10"/>
    <p:sldId id="908" r:id="rId11"/>
    <p:sldId id="289" r:id="rId12"/>
    <p:sldId id="909" r:id="rId13"/>
    <p:sldId id="285" r:id="rId14"/>
    <p:sldId id="282" r:id="rId15"/>
    <p:sldId id="279" r:id="rId16"/>
    <p:sldId id="286" r:id="rId17"/>
    <p:sldId id="907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A86825-762A-CC4D-1B1E-4E81601DF92D}" name="Matthias Johannsen" initials="MJ" userId="S::johannsen@allea.org::b07716ff-eb1c-4dc2-b358-92506a8f9811" providerId="AD"/>
  <p188:author id="{8A69DD2B-DC59-3EC9-7B77-5E46D0FC0EF5}" name="Daniel Kaiser" initials="DK" userId="S::kaiser@allea.org::3fa26eeb-00be-4ea4-9fde-9330380d0609" providerId="AD"/>
  <p188:author id="{C58023EB-5384-89BA-D2C5-D2783803DA52}" name="Ioana Casapu" initials="IC" userId="S::casapu@allea.org::3204bee5-cc58-43fa-b0c7-7b3e621053c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91D03D-48CE-165E-0A81-7871579A8741}" v="9" dt="2024-11-19T16:36:18.905"/>
    <p1510:client id="{177C4896-BCFD-431C-88BF-7AAA0E040981}" v="4" dt="2024-11-20T08:57:17.926"/>
    <p1510:client id="{BCEAA828-BBF5-C8D9-94D0-B52E9A53E23D}" v="90" dt="2024-11-19T15:58:04.526"/>
    <p1510:client id="{DB174EAD-DD9E-3CC2-AEEF-DC5FDD9BAC9A}" v="303" dt="2024-11-20T15:04:07.776"/>
    <p1510:client id="{DD6A809A-169C-43DA-9D3A-3263F0CBC143}" v="342" vWet="343" dt="2024-11-20T15:00:46.8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oana Casapu" userId="S::casapu@allea.org::3204bee5-cc58-43fa-b0c7-7b3e621053c7" providerId="AD" clId="Web-{DB174EAD-DD9E-3CC2-AEEF-DC5FDD9BAC9A}"/>
    <pc:docChg chg="modSld">
      <pc:chgData name="Ioana Casapu" userId="S::casapu@allea.org::3204bee5-cc58-43fa-b0c7-7b3e621053c7" providerId="AD" clId="Web-{DB174EAD-DD9E-3CC2-AEEF-DC5FDD9BAC9A}" dt="2024-11-20T15:04:06.635" v="210" actId="20577"/>
      <pc:docMkLst>
        <pc:docMk/>
      </pc:docMkLst>
      <pc:sldChg chg="modSp">
        <pc:chgData name="Ioana Casapu" userId="S::casapu@allea.org::3204bee5-cc58-43fa-b0c7-7b3e621053c7" providerId="AD" clId="Web-{DB174EAD-DD9E-3CC2-AEEF-DC5FDD9BAC9A}" dt="2024-11-20T14:55:37.070" v="115" actId="20577"/>
        <pc:sldMkLst>
          <pc:docMk/>
          <pc:sldMk cId="709974215" sldId="266"/>
        </pc:sldMkLst>
        <pc:spChg chg="mod">
          <ac:chgData name="Ioana Casapu" userId="S::casapu@allea.org::3204bee5-cc58-43fa-b0c7-7b3e621053c7" providerId="AD" clId="Web-{DB174EAD-DD9E-3CC2-AEEF-DC5FDD9BAC9A}" dt="2024-11-20T14:55:37.070" v="115" actId="20577"/>
          <ac:spMkLst>
            <pc:docMk/>
            <pc:sldMk cId="709974215" sldId="266"/>
            <ac:spMk id="2" creationId="{EB070B0C-93D5-2A78-F531-D4A3A6D85017}"/>
          </ac:spMkLst>
        </pc:spChg>
      </pc:sldChg>
      <pc:sldChg chg="modSp">
        <pc:chgData name="Ioana Casapu" userId="S::casapu@allea.org::3204bee5-cc58-43fa-b0c7-7b3e621053c7" providerId="AD" clId="Web-{DB174EAD-DD9E-3CC2-AEEF-DC5FDD9BAC9A}" dt="2024-11-20T15:03:57.791" v="209" actId="20577"/>
        <pc:sldMkLst>
          <pc:docMk/>
          <pc:sldMk cId="1067997808" sldId="276"/>
        </pc:sldMkLst>
        <pc:spChg chg="mod">
          <ac:chgData name="Ioana Casapu" userId="S::casapu@allea.org::3204bee5-cc58-43fa-b0c7-7b3e621053c7" providerId="AD" clId="Web-{DB174EAD-DD9E-3CC2-AEEF-DC5FDD9BAC9A}" dt="2024-11-20T15:03:57.791" v="209" actId="20577"/>
          <ac:spMkLst>
            <pc:docMk/>
            <pc:sldMk cId="1067997808" sldId="276"/>
            <ac:spMk id="42" creationId="{58A19828-CD10-4D49-A0BE-F0F32BB805D5}"/>
          </ac:spMkLst>
        </pc:spChg>
      </pc:sldChg>
      <pc:sldChg chg="modSp">
        <pc:chgData name="Ioana Casapu" userId="S::casapu@allea.org::3204bee5-cc58-43fa-b0c7-7b3e621053c7" providerId="AD" clId="Web-{DB174EAD-DD9E-3CC2-AEEF-DC5FDD9BAC9A}" dt="2024-11-20T15:04:06.635" v="210" actId="20577"/>
        <pc:sldMkLst>
          <pc:docMk/>
          <pc:sldMk cId="2448382487" sldId="277"/>
        </pc:sldMkLst>
        <pc:spChg chg="mod">
          <ac:chgData name="Ioana Casapu" userId="S::casapu@allea.org::3204bee5-cc58-43fa-b0c7-7b3e621053c7" providerId="AD" clId="Web-{DB174EAD-DD9E-3CC2-AEEF-DC5FDD9BAC9A}" dt="2024-11-20T15:04:06.635" v="210" actId="20577"/>
          <ac:spMkLst>
            <pc:docMk/>
            <pc:sldMk cId="2448382487" sldId="277"/>
            <ac:spMk id="3" creationId="{713A7D98-C2FE-2EAD-154D-F4616FE89A7E}"/>
          </ac:spMkLst>
        </pc:spChg>
        <pc:spChg chg="mod">
          <ac:chgData name="Ioana Casapu" userId="S::casapu@allea.org::3204bee5-cc58-43fa-b0c7-7b3e621053c7" providerId="AD" clId="Web-{DB174EAD-DD9E-3CC2-AEEF-DC5FDD9BAC9A}" dt="2024-11-20T14:20:54.417" v="43" actId="1076"/>
          <ac:spMkLst>
            <pc:docMk/>
            <pc:sldMk cId="2448382487" sldId="277"/>
            <ac:spMk id="6" creationId="{7C35B9C7-AB3E-BCFA-B949-76A1A5C2B90E}"/>
          </ac:spMkLst>
        </pc:spChg>
      </pc:sldChg>
      <pc:sldChg chg="modSp">
        <pc:chgData name="Ioana Casapu" userId="S::casapu@allea.org::3204bee5-cc58-43fa-b0c7-7b3e621053c7" providerId="AD" clId="Web-{DB174EAD-DD9E-3CC2-AEEF-DC5FDD9BAC9A}" dt="2024-11-20T14:58:53.442" v="147" actId="20577"/>
        <pc:sldMkLst>
          <pc:docMk/>
          <pc:sldMk cId="564624710" sldId="279"/>
        </pc:sldMkLst>
        <pc:spChg chg="mod">
          <ac:chgData name="Ioana Casapu" userId="S::casapu@allea.org::3204bee5-cc58-43fa-b0c7-7b3e621053c7" providerId="AD" clId="Web-{DB174EAD-DD9E-3CC2-AEEF-DC5FDD9BAC9A}" dt="2024-11-20T14:58:30.832" v="145" actId="20577"/>
          <ac:spMkLst>
            <pc:docMk/>
            <pc:sldMk cId="564624710" sldId="279"/>
            <ac:spMk id="5" creationId="{92A43331-1E35-78DE-4290-7912FF3519C2}"/>
          </ac:spMkLst>
        </pc:spChg>
        <pc:spChg chg="mod">
          <ac:chgData name="Ioana Casapu" userId="S::casapu@allea.org::3204bee5-cc58-43fa-b0c7-7b3e621053c7" providerId="AD" clId="Web-{DB174EAD-DD9E-3CC2-AEEF-DC5FDD9BAC9A}" dt="2024-11-20T14:58:53.442" v="147" actId="20577"/>
          <ac:spMkLst>
            <pc:docMk/>
            <pc:sldMk cId="564624710" sldId="279"/>
            <ac:spMk id="6" creationId="{6F388E30-AC95-4D5E-9976-7D3012C4FF81}"/>
          </ac:spMkLst>
        </pc:spChg>
      </pc:sldChg>
      <pc:sldChg chg="modSp">
        <pc:chgData name="Ioana Casapu" userId="S::casapu@allea.org::3204bee5-cc58-43fa-b0c7-7b3e621053c7" providerId="AD" clId="Web-{DB174EAD-DD9E-3CC2-AEEF-DC5FDD9BAC9A}" dt="2024-11-20T14:59:38.227" v="152" actId="20577"/>
        <pc:sldMkLst>
          <pc:docMk/>
          <pc:sldMk cId="3293039756" sldId="282"/>
        </pc:sldMkLst>
        <pc:spChg chg="mod">
          <ac:chgData name="Ioana Casapu" userId="S::casapu@allea.org::3204bee5-cc58-43fa-b0c7-7b3e621053c7" providerId="AD" clId="Web-{DB174EAD-DD9E-3CC2-AEEF-DC5FDD9BAC9A}" dt="2024-11-20T14:59:38.227" v="152" actId="20577"/>
          <ac:spMkLst>
            <pc:docMk/>
            <pc:sldMk cId="3293039756" sldId="282"/>
            <ac:spMk id="6" creationId="{D52E0414-DE5E-EED9-7BB4-29C5F280CF02}"/>
          </ac:spMkLst>
        </pc:spChg>
      </pc:sldChg>
      <pc:sldChg chg="addSp delSp modSp">
        <pc:chgData name="Ioana Casapu" userId="S::casapu@allea.org::3204bee5-cc58-43fa-b0c7-7b3e621053c7" providerId="AD" clId="Web-{DB174EAD-DD9E-3CC2-AEEF-DC5FDD9BAC9A}" dt="2024-11-20T15:01:17.155" v="175" actId="20577"/>
        <pc:sldMkLst>
          <pc:docMk/>
          <pc:sldMk cId="3045509303" sldId="285"/>
        </pc:sldMkLst>
        <pc:spChg chg="mod">
          <ac:chgData name="Ioana Casapu" userId="S::casapu@allea.org::3204bee5-cc58-43fa-b0c7-7b3e621053c7" providerId="AD" clId="Web-{DB174EAD-DD9E-3CC2-AEEF-DC5FDD9BAC9A}" dt="2024-11-20T15:01:17.155" v="175" actId="20577"/>
          <ac:spMkLst>
            <pc:docMk/>
            <pc:sldMk cId="3045509303" sldId="285"/>
            <ac:spMk id="3" creationId="{E4A4DD80-3707-56AA-74D8-B71F1ACE5AD5}"/>
          </ac:spMkLst>
        </pc:spChg>
        <pc:picChg chg="add del mod">
          <ac:chgData name="Ioana Casapu" userId="S::casapu@allea.org::3204bee5-cc58-43fa-b0c7-7b3e621053c7" providerId="AD" clId="Web-{DB174EAD-DD9E-3CC2-AEEF-DC5FDD9BAC9A}" dt="2024-11-20T13:39:36.388" v="5"/>
          <ac:picMkLst>
            <pc:docMk/>
            <pc:sldMk cId="3045509303" sldId="285"/>
            <ac:picMk id="2" creationId="{69B4ED60-DF9B-7E1E-1C35-C7E091E746E6}"/>
          </ac:picMkLst>
        </pc:picChg>
        <pc:picChg chg="add del mod">
          <ac:chgData name="Ioana Casapu" userId="S::casapu@allea.org::3204bee5-cc58-43fa-b0c7-7b3e621053c7" providerId="AD" clId="Web-{DB174EAD-DD9E-3CC2-AEEF-DC5FDD9BAC9A}" dt="2024-11-20T14:09:46.482" v="17"/>
          <ac:picMkLst>
            <pc:docMk/>
            <pc:sldMk cId="3045509303" sldId="285"/>
            <ac:picMk id="4" creationId="{E382ACD2-A2F8-9998-5D70-61B97D6738E4}"/>
          </ac:picMkLst>
        </pc:picChg>
      </pc:sldChg>
      <pc:sldChg chg="modSp">
        <pc:chgData name="Ioana Casapu" userId="S::casapu@allea.org::3204bee5-cc58-43fa-b0c7-7b3e621053c7" providerId="AD" clId="Web-{DB174EAD-DD9E-3CC2-AEEF-DC5FDD9BAC9A}" dt="2024-11-20T14:58:01.705" v="139" actId="20577"/>
        <pc:sldMkLst>
          <pc:docMk/>
          <pc:sldMk cId="621056361" sldId="286"/>
        </pc:sldMkLst>
        <pc:spChg chg="mod">
          <ac:chgData name="Ioana Casapu" userId="S::casapu@allea.org::3204bee5-cc58-43fa-b0c7-7b3e621053c7" providerId="AD" clId="Web-{DB174EAD-DD9E-3CC2-AEEF-DC5FDD9BAC9A}" dt="2024-11-20T14:58:01.705" v="139" actId="20577"/>
          <ac:spMkLst>
            <pc:docMk/>
            <pc:sldMk cId="621056361" sldId="286"/>
            <ac:spMk id="6" creationId="{AD0C31FB-99D6-35DA-69FE-957D327EA19B}"/>
          </ac:spMkLst>
        </pc:spChg>
      </pc:sldChg>
      <pc:sldChg chg="addSp delSp modSp">
        <pc:chgData name="Ioana Casapu" userId="S::casapu@allea.org::3204bee5-cc58-43fa-b0c7-7b3e621053c7" providerId="AD" clId="Web-{DB174EAD-DD9E-3CC2-AEEF-DC5FDD9BAC9A}" dt="2024-11-20T15:03:46.915" v="206" actId="20577"/>
        <pc:sldMkLst>
          <pc:docMk/>
          <pc:sldMk cId="3065541332" sldId="287"/>
        </pc:sldMkLst>
        <pc:spChg chg="mod">
          <ac:chgData name="Ioana Casapu" userId="S::casapu@allea.org::3204bee5-cc58-43fa-b0c7-7b3e621053c7" providerId="AD" clId="Web-{DB174EAD-DD9E-3CC2-AEEF-DC5FDD9BAC9A}" dt="2024-11-20T15:03:46.915" v="206" actId="20577"/>
          <ac:spMkLst>
            <pc:docMk/>
            <pc:sldMk cId="3065541332" sldId="287"/>
            <ac:spMk id="3" creationId="{29AA11C5-896C-27FC-1C9F-69139F559BE1}"/>
          </ac:spMkLst>
        </pc:spChg>
        <pc:picChg chg="add del mod">
          <ac:chgData name="Ioana Casapu" userId="S::casapu@allea.org::3204bee5-cc58-43fa-b0c7-7b3e621053c7" providerId="AD" clId="Web-{DB174EAD-DD9E-3CC2-AEEF-DC5FDD9BAC9A}" dt="2024-11-20T14:09:55.967" v="20"/>
          <ac:picMkLst>
            <pc:docMk/>
            <pc:sldMk cId="3065541332" sldId="287"/>
            <ac:picMk id="2" creationId="{3FEC69E3-4C4E-5904-22D0-9F2BEC32A577}"/>
          </ac:picMkLst>
        </pc:picChg>
      </pc:sldChg>
      <pc:sldChg chg="addSp delSp modSp">
        <pc:chgData name="Ioana Casapu" userId="S::casapu@allea.org::3204bee5-cc58-43fa-b0c7-7b3e621053c7" providerId="AD" clId="Web-{DB174EAD-DD9E-3CC2-AEEF-DC5FDD9BAC9A}" dt="2024-11-20T15:02:23.019" v="191" actId="20577"/>
        <pc:sldMkLst>
          <pc:docMk/>
          <pc:sldMk cId="759922964" sldId="289"/>
        </pc:sldMkLst>
        <pc:spChg chg="mod">
          <ac:chgData name="Ioana Casapu" userId="S::casapu@allea.org::3204bee5-cc58-43fa-b0c7-7b3e621053c7" providerId="AD" clId="Web-{DB174EAD-DD9E-3CC2-AEEF-DC5FDD9BAC9A}" dt="2024-11-20T15:02:23.019" v="191" actId="20577"/>
          <ac:spMkLst>
            <pc:docMk/>
            <pc:sldMk cId="759922964" sldId="289"/>
            <ac:spMk id="3" creationId="{6DC50968-D53B-0A3A-9B0C-0BD56E155827}"/>
          </ac:spMkLst>
        </pc:spChg>
        <pc:picChg chg="add del mod">
          <ac:chgData name="Ioana Casapu" userId="S::casapu@allea.org::3204bee5-cc58-43fa-b0c7-7b3e621053c7" providerId="AD" clId="Web-{DB174EAD-DD9E-3CC2-AEEF-DC5FDD9BAC9A}" dt="2024-11-20T14:09:51.858" v="19"/>
          <ac:picMkLst>
            <pc:docMk/>
            <pc:sldMk cId="759922964" sldId="289"/>
            <ac:picMk id="2" creationId="{064E3066-2E24-AFA6-DC22-9AC8365D9C7B}"/>
          </ac:picMkLst>
        </pc:picChg>
      </pc:sldChg>
      <pc:sldChg chg="modSp">
        <pc:chgData name="Ioana Casapu" userId="S::casapu@allea.org::3204bee5-cc58-43fa-b0c7-7b3e621053c7" providerId="AD" clId="Web-{DB174EAD-DD9E-3CC2-AEEF-DC5FDD9BAC9A}" dt="2024-11-20T14:56:26.855" v="131" actId="20577"/>
        <pc:sldMkLst>
          <pc:docMk/>
          <pc:sldMk cId="1224732050" sldId="907"/>
        </pc:sldMkLst>
        <pc:spChg chg="mod">
          <ac:chgData name="Ioana Casapu" userId="S::casapu@allea.org::3204bee5-cc58-43fa-b0c7-7b3e621053c7" providerId="AD" clId="Web-{DB174EAD-DD9E-3CC2-AEEF-DC5FDD9BAC9A}" dt="2024-11-20T14:56:26.855" v="131" actId="20577"/>
          <ac:spMkLst>
            <pc:docMk/>
            <pc:sldMk cId="1224732050" sldId="907"/>
            <ac:spMk id="5" creationId="{D5E4093E-BB99-62EC-8BA7-DFEE326E4BA6}"/>
          </ac:spMkLst>
        </pc:spChg>
        <pc:spChg chg="mod">
          <ac:chgData name="Ioana Casapu" userId="S::casapu@allea.org::3204bee5-cc58-43fa-b0c7-7b3e621053c7" providerId="AD" clId="Web-{DB174EAD-DD9E-3CC2-AEEF-DC5FDD9BAC9A}" dt="2024-11-20T14:56:03.853" v="123" actId="20577"/>
          <ac:spMkLst>
            <pc:docMk/>
            <pc:sldMk cId="1224732050" sldId="907"/>
            <ac:spMk id="7" creationId="{47002408-AB6D-C3CC-EED8-826B90FA3A4B}"/>
          </ac:spMkLst>
        </pc:spChg>
        <pc:spChg chg="mod">
          <ac:chgData name="Ioana Casapu" userId="S::casapu@allea.org::3204bee5-cc58-43fa-b0c7-7b3e621053c7" providerId="AD" clId="Web-{DB174EAD-DD9E-3CC2-AEEF-DC5FDD9BAC9A}" dt="2024-11-20T14:56:15.338" v="127" actId="20577"/>
          <ac:spMkLst>
            <pc:docMk/>
            <pc:sldMk cId="1224732050" sldId="907"/>
            <ac:spMk id="8" creationId="{8054C4D4-AB87-5BFF-B4FE-CFCF58D7472A}"/>
          </ac:spMkLst>
        </pc:spChg>
      </pc:sldChg>
      <pc:sldChg chg="modSp">
        <pc:chgData name="Ioana Casapu" userId="S::casapu@allea.org::3204bee5-cc58-43fa-b0c7-7b3e621053c7" providerId="AD" clId="Web-{DB174EAD-DD9E-3CC2-AEEF-DC5FDD9BAC9A}" dt="2024-11-20T15:03:24.507" v="200" actId="20577"/>
        <pc:sldMkLst>
          <pc:docMk/>
          <pc:sldMk cId="1532028599" sldId="908"/>
        </pc:sldMkLst>
        <pc:spChg chg="mod">
          <ac:chgData name="Ioana Casapu" userId="S::casapu@allea.org::3204bee5-cc58-43fa-b0c7-7b3e621053c7" providerId="AD" clId="Web-{DB174EAD-DD9E-3CC2-AEEF-DC5FDD9BAC9A}" dt="2024-11-20T15:02:51.318" v="195" actId="20577"/>
          <ac:spMkLst>
            <pc:docMk/>
            <pc:sldMk cId="1532028599" sldId="908"/>
            <ac:spMk id="2" creationId="{F8ECE961-D5C1-1BE3-7164-A334B06E1344}"/>
          </ac:spMkLst>
        </pc:spChg>
        <pc:spChg chg="mod">
          <ac:chgData name="Ioana Casapu" userId="S::casapu@allea.org::3204bee5-cc58-43fa-b0c7-7b3e621053c7" providerId="AD" clId="Web-{DB174EAD-DD9E-3CC2-AEEF-DC5FDD9BAC9A}" dt="2024-11-20T15:03:11.647" v="198" actId="20577"/>
          <ac:spMkLst>
            <pc:docMk/>
            <pc:sldMk cId="1532028599" sldId="908"/>
            <ac:spMk id="5" creationId="{244111A8-F6A5-8BA8-B348-A2E4AFED8D63}"/>
          </ac:spMkLst>
        </pc:spChg>
        <pc:spChg chg="mod">
          <ac:chgData name="Ioana Casapu" userId="S::casapu@allea.org::3204bee5-cc58-43fa-b0c7-7b3e621053c7" providerId="AD" clId="Web-{DB174EAD-DD9E-3CC2-AEEF-DC5FDD9BAC9A}" dt="2024-11-20T15:03:24.507" v="200" actId="20577"/>
          <ac:spMkLst>
            <pc:docMk/>
            <pc:sldMk cId="1532028599" sldId="908"/>
            <ac:spMk id="6" creationId="{3690D283-6901-C5C8-E45F-1998A5D6DE7D}"/>
          </ac:spMkLst>
        </pc:spChg>
      </pc:sldChg>
      <pc:sldChg chg="addSp delSp modSp">
        <pc:chgData name="Ioana Casapu" userId="S::casapu@allea.org::3204bee5-cc58-43fa-b0c7-7b3e621053c7" providerId="AD" clId="Web-{DB174EAD-DD9E-3CC2-AEEF-DC5FDD9BAC9A}" dt="2024-11-20T15:01:35.531" v="182" actId="20577"/>
        <pc:sldMkLst>
          <pc:docMk/>
          <pc:sldMk cId="547582600" sldId="909"/>
        </pc:sldMkLst>
        <pc:spChg chg="mod">
          <ac:chgData name="Ioana Casapu" userId="S::casapu@allea.org::3204bee5-cc58-43fa-b0c7-7b3e621053c7" providerId="AD" clId="Web-{DB174EAD-DD9E-3CC2-AEEF-DC5FDD9BAC9A}" dt="2024-11-20T15:01:35.531" v="182" actId="20577"/>
          <ac:spMkLst>
            <pc:docMk/>
            <pc:sldMk cId="547582600" sldId="909"/>
            <ac:spMk id="3" creationId="{78176191-6664-0B4B-55D7-3E693CFEEC40}"/>
          </ac:spMkLst>
        </pc:spChg>
        <pc:picChg chg="add del mod">
          <ac:chgData name="Ioana Casapu" userId="S::casapu@allea.org::3204bee5-cc58-43fa-b0c7-7b3e621053c7" providerId="AD" clId="Web-{DB174EAD-DD9E-3CC2-AEEF-DC5FDD9BAC9A}" dt="2024-11-20T14:09:49.623" v="18"/>
          <ac:picMkLst>
            <pc:docMk/>
            <pc:sldMk cId="547582600" sldId="909"/>
            <ac:picMk id="2" creationId="{9862CFD1-80BD-760E-4B8B-61A3DD2BE1F0}"/>
          </ac:picMkLst>
        </pc:picChg>
      </pc:sldChg>
    </pc:docChg>
  </pc:docChgLst>
  <pc:docChgLst>
    <pc:chgData name="Matthias Johannsen" userId="b07716ff-eb1c-4dc2-b358-92506a8f9811" providerId="ADAL" clId="{DD6A809A-169C-43DA-9D3A-3263F0CBC143}"/>
    <pc:docChg chg="undo custSel delSld modSld">
      <pc:chgData name="Matthias Johannsen" userId="b07716ff-eb1c-4dc2-b358-92506a8f9811" providerId="ADAL" clId="{DD6A809A-169C-43DA-9D3A-3263F0CBC143}" dt="2024-11-20T14:53:00.324" v="527" actId="1076"/>
      <pc:docMkLst>
        <pc:docMk/>
      </pc:docMkLst>
      <pc:sldChg chg="modSp mod">
        <pc:chgData name="Matthias Johannsen" userId="b07716ff-eb1c-4dc2-b358-92506a8f9811" providerId="ADAL" clId="{DD6A809A-169C-43DA-9D3A-3263F0CBC143}" dt="2024-11-20T12:40:53.493" v="321" actId="14100"/>
        <pc:sldMkLst>
          <pc:docMk/>
          <pc:sldMk cId="1067997808" sldId="276"/>
        </pc:sldMkLst>
        <pc:spChg chg="mod">
          <ac:chgData name="Matthias Johannsen" userId="b07716ff-eb1c-4dc2-b358-92506a8f9811" providerId="ADAL" clId="{DD6A809A-169C-43DA-9D3A-3263F0CBC143}" dt="2024-11-20T12:40:53.493" v="321" actId="14100"/>
          <ac:spMkLst>
            <pc:docMk/>
            <pc:sldMk cId="1067997808" sldId="276"/>
            <ac:spMk id="2" creationId="{2CB6FFEA-6CF4-ACD8-9D64-F06763230A69}"/>
          </ac:spMkLst>
        </pc:spChg>
        <pc:spChg chg="mod">
          <ac:chgData name="Matthias Johannsen" userId="b07716ff-eb1c-4dc2-b358-92506a8f9811" providerId="ADAL" clId="{DD6A809A-169C-43DA-9D3A-3263F0CBC143}" dt="2024-11-20T12:34:25.431" v="236" actId="14100"/>
          <ac:spMkLst>
            <pc:docMk/>
            <pc:sldMk cId="1067997808" sldId="276"/>
            <ac:spMk id="42" creationId="{58A19828-CD10-4D49-A0BE-F0F32BB805D5}"/>
          </ac:spMkLst>
        </pc:spChg>
        <pc:spChg chg="mod">
          <ac:chgData name="Matthias Johannsen" userId="b07716ff-eb1c-4dc2-b358-92506a8f9811" providerId="ADAL" clId="{DD6A809A-169C-43DA-9D3A-3263F0CBC143}" dt="2024-11-20T12:40:21.535" v="312" actId="403"/>
          <ac:spMkLst>
            <pc:docMk/>
            <pc:sldMk cId="1067997808" sldId="276"/>
            <ac:spMk id="43" creationId="{3081D12E-34AA-4A35-AA31-FFA21BD00335}"/>
          </ac:spMkLst>
        </pc:spChg>
        <pc:spChg chg="mod">
          <ac:chgData name="Matthias Johannsen" userId="b07716ff-eb1c-4dc2-b358-92506a8f9811" providerId="ADAL" clId="{DD6A809A-169C-43DA-9D3A-3263F0CBC143}" dt="2024-11-20T12:40:24.613" v="313" actId="403"/>
          <ac:spMkLst>
            <pc:docMk/>
            <pc:sldMk cId="1067997808" sldId="276"/>
            <ac:spMk id="44" creationId="{02CDFD2D-BC32-4981-BA32-4CFCB07BDD79}"/>
          </ac:spMkLst>
        </pc:spChg>
        <pc:spChg chg="mod">
          <ac:chgData name="Matthias Johannsen" userId="b07716ff-eb1c-4dc2-b358-92506a8f9811" providerId="ADAL" clId="{DD6A809A-169C-43DA-9D3A-3263F0CBC143}" dt="2024-11-20T12:40:27.060" v="314" actId="403"/>
          <ac:spMkLst>
            <pc:docMk/>
            <pc:sldMk cId="1067997808" sldId="276"/>
            <ac:spMk id="46" creationId="{75F99548-5796-4EAB-8CA9-EF7620E2AF36}"/>
          </ac:spMkLst>
        </pc:spChg>
        <pc:spChg chg="mod">
          <ac:chgData name="Matthias Johannsen" userId="b07716ff-eb1c-4dc2-b358-92506a8f9811" providerId="ADAL" clId="{DD6A809A-169C-43DA-9D3A-3263F0CBC143}" dt="2024-11-20T12:40:29.687" v="315" actId="403"/>
          <ac:spMkLst>
            <pc:docMk/>
            <pc:sldMk cId="1067997808" sldId="276"/>
            <ac:spMk id="47" creationId="{0F0B8311-D7E7-4ACD-B6E0-C47C6D45D74E}"/>
          </ac:spMkLst>
        </pc:spChg>
        <pc:spChg chg="mod">
          <ac:chgData name="Matthias Johannsen" userId="b07716ff-eb1c-4dc2-b358-92506a8f9811" providerId="ADAL" clId="{DD6A809A-169C-43DA-9D3A-3263F0CBC143}" dt="2024-11-20T12:40:33.307" v="316" actId="403"/>
          <ac:spMkLst>
            <pc:docMk/>
            <pc:sldMk cId="1067997808" sldId="276"/>
            <ac:spMk id="49" creationId="{C6979D9C-3B36-48DF-BD06-16B1FB572588}"/>
          </ac:spMkLst>
        </pc:spChg>
        <pc:spChg chg="mod">
          <ac:chgData name="Matthias Johannsen" userId="b07716ff-eb1c-4dc2-b358-92506a8f9811" providerId="ADAL" clId="{DD6A809A-169C-43DA-9D3A-3263F0CBC143}" dt="2024-11-20T12:40:36.410" v="317" actId="403"/>
          <ac:spMkLst>
            <pc:docMk/>
            <pc:sldMk cId="1067997808" sldId="276"/>
            <ac:spMk id="50" creationId="{22C58EE4-CF03-4BE0-AEF6-9B290CD3844E}"/>
          </ac:spMkLst>
        </pc:spChg>
        <pc:grpChg chg="mod">
          <ac:chgData name="Matthias Johannsen" userId="b07716ff-eb1c-4dc2-b358-92506a8f9811" providerId="ADAL" clId="{DD6A809A-169C-43DA-9D3A-3263F0CBC143}" dt="2024-11-20T12:40:47.518" v="319" actId="14100"/>
          <ac:grpSpMkLst>
            <pc:docMk/>
            <pc:sldMk cId="1067997808" sldId="276"/>
            <ac:grpSpMk id="56" creationId="{0D1F5F77-6A5F-42CA-AA44-083872F4CA1C}"/>
          </ac:grpSpMkLst>
        </pc:grpChg>
      </pc:sldChg>
      <pc:sldChg chg="addSp modSp mod">
        <pc:chgData name="Matthias Johannsen" userId="b07716ff-eb1c-4dc2-b358-92506a8f9811" providerId="ADAL" clId="{DD6A809A-169C-43DA-9D3A-3263F0CBC143}" dt="2024-11-20T14:53:00.324" v="527" actId="1076"/>
        <pc:sldMkLst>
          <pc:docMk/>
          <pc:sldMk cId="2448382487" sldId="277"/>
        </pc:sldMkLst>
        <pc:spChg chg="add mod">
          <ac:chgData name="Matthias Johannsen" userId="b07716ff-eb1c-4dc2-b358-92506a8f9811" providerId="ADAL" clId="{DD6A809A-169C-43DA-9D3A-3263F0CBC143}" dt="2024-11-20T12:33:38.705" v="156" actId="20577"/>
          <ac:spMkLst>
            <pc:docMk/>
            <pc:sldMk cId="2448382487" sldId="277"/>
            <ac:spMk id="3" creationId="{713A7D98-C2FE-2EAD-154D-F4616FE89A7E}"/>
          </ac:spMkLst>
        </pc:spChg>
        <pc:spChg chg="mod">
          <ac:chgData name="Matthias Johannsen" userId="b07716ff-eb1c-4dc2-b358-92506a8f9811" providerId="ADAL" clId="{DD6A809A-169C-43DA-9D3A-3263F0CBC143}" dt="2024-11-20T14:52:44.724" v="525" actId="20577"/>
          <ac:spMkLst>
            <pc:docMk/>
            <pc:sldMk cId="2448382487" sldId="277"/>
            <ac:spMk id="4" creationId="{1E810537-5A72-4137-B3C0-2E55208B29E8}"/>
          </ac:spMkLst>
        </pc:spChg>
        <pc:spChg chg="mod">
          <ac:chgData name="Matthias Johannsen" userId="b07716ff-eb1c-4dc2-b358-92506a8f9811" providerId="ADAL" clId="{DD6A809A-169C-43DA-9D3A-3263F0CBC143}" dt="2024-11-20T14:52:47.894" v="526" actId="20577"/>
          <ac:spMkLst>
            <pc:docMk/>
            <pc:sldMk cId="2448382487" sldId="277"/>
            <ac:spMk id="5" creationId="{2FB5BE54-F109-4C94-8A31-32BF4C99438F}"/>
          </ac:spMkLst>
        </pc:spChg>
        <pc:spChg chg="add mod">
          <ac:chgData name="Matthias Johannsen" userId="b07716ff-eb1c-4dc2-b358-92506a8f9811" providerId="ADAL" clId="{DD6A809A-169C-43DA-9D3A-3263F0CBC143}" dt="2024-11-20T14:53:00.324" v="527" actId="1076"/>
          <ac:spMkLst>
            <pc:docMk/>
            <pc:sldMk cId="2448382487" sldId="277"/>
            <ac:spMk id="6" creationId="{7C35B9C7-AB3E-BCFA-B949-76A1A5C2B90E}"/>
          </ac:spMkLst>
        </pc:spChg>
        <pc:grpChg chg="mod">
          <ac:chgData name="Matthias Johannsen" userId="b07716ff-eb1c-4dc2-b358-92506a8f9811" providerId="ADAL" clId="{DD6A809A-169C-43DA-9D3A-3263F0CBC143}" dt="2024-11-20T12:35:08.057" v="242" actId="1036"/>
          <ac:grpSpMkLst>
            <pc:docMk/>
            <pc:sldMk cId="2448382487" sldId="277"/>
            <ac:grpSpMk id="24" creationId="{B70CB66D-2DD9-4084-9ED4-3057EC374C50}"/>
          </ac:grpSpMkLst>
        </pc:grpChg>
      </pc:sldChg>
      <pc:sldChg chg="modSp del mod">
        <pc:chgData name="Matthias Johannsen" userId="b07716ff-eb1c-4dc2-b358-92506a8f9811" providerId="ADAL" clId="{DD6A809A-169C-43DA-9D3A-3263F0CBC143}" dt="2024-11-20T12:34:34.250" v="237" actId="47"/>
        <pc:sldMkLst>
          <pc:docMk/>
          <pc:sldMk cId="78997465" sldId="278"/>
        </pc:sldMkLst>
        <pc:spChg chg="mod">
          <ac:chgData name="Matthias Johannsen" userId="b07716ff-eb1c-4dc2-b358-92506a8f9811" providerId="ADAL" clId="{DD6A809A-169C-43DA-9D3A-3263F0CBC143}" dt="2024-11-20T12:32:33.875" v="125" actId="21"/>
          <ac:spMkLst>
            <pc:docMk/>
            <pc:sldMk cId="78997465" sldId="278"/>
            <ac:spMk id="3" creationId="{CB35656C-353C-4EB1-ACEF-25305A00A271}"/>
          </ac:spMkLst>
        </pc:spChg>
      </pc:sldChg>
      <pc:sldChg chg="addSp delSp modSp mod">
        <pc:chgData name="Matthias Johannsen" userId="b07716ff-eb1c-4dc2-b358-92506a8f9811" providerId="ADAL" clId="{DD6A809A-169C-43DA-9D3A-3263F0CBC143}" dt="2024-11-20T14:49:50.029" v="479" actId="2710"/>
        <pc:sldMkLst>
          <pc:docMk/>
          <pc:sldMk cId="564624710" sldId="279"/>
        </pc:sldMkLst>
        <pc:spChg chg="del mod">
          <ac:chgData name="Matthias Johannsen" userId="b07716ff-eb1c-4dc2-b358-92506a8f9811" providerId="ADAL" clId="{DD6A809A-169C-43DA-9D3A-3263F0CBC143}" dt="2024-11-20T12:38:47.347" v="261" actId="478"/>
          <ac:spMkLst>
            <pc:docMk/>
            <pc:sldMk cId="564624710" sldId="279"/>
            <ac:spMk id="2" creationId="{54D93A5A-343C-982C-E4F9-F5640CAD6C4E}"/>
          </ac:spMkLst>
        </pc:spChg>
        <pc:spChg chg="add mod">
          <ac:chgData name="Matthias Johannsen" userId="b07716ff-eb1c-4dc2-b358-92506a8f9811" providerId="ADAL" clId="{DD6A809A-169C-43DA-9D3A-3263F0CBC143}" dt="2024-11-20T12:39:33.794" v="286" actId="1076"/>
          <ac:spMkLst>
            <pc:docMk/>
            <pc:sldMk cId="564624710" sldId="279"/>
            <ac:spMk id="5" creationId="{92A43331-1E35-78DE-4290-7912FF3519C2}"/>
          </ac:spMkLst>
        </pc:spChg>
        <pc:spChg chg="mod">
          <ac:chgData name="Matthias Johannsen" userId="b07716ff-eb1c-4dc2-b358-92506a8f9811" providerId="ADAL" clId="{DD6A809A-169C-43DA-9D3A-3263F0CBC143}" dt="2024-11-20T14:49:50.029" v="479" actId="2710"/>
          <ac:spMkLst>
            <pc:docMk/>
            <pc:sldMk cId="564624710" sldId="279"/>
            <ac:spMk id="6" creationId="{6F388E30-AC95-4D5E-9976-7D3012C4FF81}"/>
          </ac:spMkLst>
        </pc:spChg>
        <pc:picChg chg="mod">
          <ac:chgData name="Matthias Johannsen" userId="b07716ff-eb1c-4dc2-b358-92506a8f9811" providerId="ADAL" clId="{DD6A809A-169C-43DA-9D3A-3263F0CBC143}" dt="2024-11-20T12:38:48.824" v="262" actId="1076"/>
          <ac:picMkLst>
            <pc:docMk/>
            <pc:sldMk cId="564624710" sldId="279"/>
            <ac:picMk id="3" creationId="{FAEE8F8C-DD5C-5DC9-42DD-3BE6F1695E26}"/>
          </ac:picMkLst>
        </pc:picChg>
      </pc:sldChg>
      <pc:sldChg chg="modSp mod">
        <pc:chgData name="Matthias Johannsen" userId="b07716ff-eb1c-4dc2-b358-92506a8f9811" providerId="ADAL" clId="{DD6A809A-169C-43DA-9D3A-3263F0CBC143}" dt="2024-11-20T14:50:43.567" v="508" actId="20577"/>
        <pc:sldMkLst>
          <pc:docMk/>
          <pc:sldMk cId="3293039756" sldId="282"/>
        </pc:sldMkLst>
        <pc:spChg chg="mod">
          <ac:chgData name="Matthias Johannsen" userId="b07716ff-eb1c-4dc2-b358-92506a8f9811" providerId="ADAL" clId="{DD6A809A-169C-43DA-9D3A-3263F0CBC143}" dt="2024-11-20T14:50:43.567" v="508" actId="20577"/>
          <ac:spMkLst>
            <pc:docMk/>
            <pc:sldMk cId="3293039756" sldId="282"/>
            <ac:spMk id="6" creationId="{D52E0414-DE5E-EED9-7BB4-29C5F280CF02}"/>
          </ac:spMkLst>
        </pc:spChg>
      </pc:sldChg>
      <pc:sldChg chg="modSp mod">
        <pc:chgData name="Matthias Johannsen" userId="b07716ff-eb1c-4dc2-b358-92506a8f9811" providerId="ADAL" clId="{DD6A809A-169C-43DA-9D3A-3263F0CBC143}" dt="2024-11-20T14:52:34.774" v="524" actId="404"/>
        <pc:sldMkLst>
          <pc:docMk/>
          <pc:sldMk cId="3045509303" sldId="285"/>
        </pc:sldMkLst>
        <pc:spChg chg="mod">
          <ac:chgData name="Matthias Johannsen" userId="b07716ff-eb1c-4dc2-b358-92506a8f9811" providerId="ADAL" clId="{DD6A809A-169C-43DA-9D3A-3263F0CBC143}" dt="2024-11-20T14:52:34.774" v="524" actId="404"/>
          <ac:spMkLst>
            <pc:docMk/>
            <pc:sldMk cId="3045509303" sldId="285"/>
            <ac:spMk id="3" creationId="{E4A4DD80-3707-56AA-74D8-B71F1ACE5AD5}"/>
          </ac:spMkLst>
        </pc:spChg>
      </pc:sldChg>
      <pc:sldChg chg="addSp delSp modSp mod">
        <pc:chgData name="Matthias Johannsen" userId="b07716ff-eb1c-4dc2-b358-92506a8f9811" providerId="ADAL" clId="{DD6A809A-169C-43DA-9D3A-3263F0CBC143}" dt="2024-11-20T14:50:31.197" v="506" actId="20577"/>
        <pc:sldMkLst>
          <pc:docMk/>
          <pc:sldMk cId="621056361" sldId="286"/>
        </pc:sldMkLst>
        <pc:spChg chg="add del mod">
          <ac:chgData name="Matthias Johannsen" userId="b07716ff-eb1c-4dc2-b358-92506a8f9811" providerId="ADAL" clId="{DD6A809A-169C-43DA-9D3A-3263F0CBC143}" dt="2024-11-20T14:50:31.197" v="506" actId="20577"/>
          <ac:spMkLst>
            <pc:docMk/>
            <pc:sldMk cId="621056361" sldId="286"/>
            <ac:spMk id="6" creationId="{AD0C31FB-99D6-35DA-69FE-957D327EA19B}"/>
          </ac:spMkLst>
        </pc:spChg>
      </pc:sldChg>
      <pc:sldChg chg="modSp mod modCm">
        <pc:chgData name="Matthias Johannsen" userId="b07716ff-eb1c-4dc2-b358-92506a8f9811" providerId="ADAL" clId="{DD6A809A-169C-43DA-9D3A-3263F0CBC143}" dt="2024-11-20T14:52:15.449" v="521" actId="113"/>
        <pc:sldMkLst>
          <pc:docMk/>
          <pc:sldMk cId="3065541332" sldId="287"/>
        </pc:sldMkLst>
        <pc:spChg chg="mod">
          <ac:chgData name="Matthias Johannsen" userId="b07716ff-eb1c-4dc2-b358-92506a8f9811" providerId="ADAL" clId="{DD6A809A-169C-43DA-9D3A-3263F0CBC143}" dt="2024-11-20T14:52:15.449" v="521" actId="113"/>
          <ac:spMkLst>
            <pc:docMk/>
            <pc:sldMk cId="3065541332" sldId="287"/>
            <ac:spMk id="3" creationId="{29AA11C5-896C-27FC-1C9F-69139F559BE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tthias Johannsen" userId="b07716ff-eb1c-4dc2-b358-92506a8f9811" providerId="ADAL" clId="{DD6A809A-169C-43DA-9D3A-3263F0CBC143}" dt="2024-11-19T16:21:10.957" v="112" actId="6549"/>
              <pc2:cmMkLst xmlns:pc2="http://schemas.microsoft.com/office/powerpoint/2019/9/main/command">
                <pc:docMk/>
                <pc:sldMk cId="3065541332" sldId="287"/>
                <pc2:cmMk id="{B162314D-9B34-4252-8E32-001DAF3B9E39}"/>
              </pc2:cmMkLst>
            </pc226:cmChg>
            <pc226:cmChg xmlns:pc226="http://schemas.microsoft.com/office/powerpoint/2022/06/main/command" chg="mod">
              <pc226:chgData name="Matthias Johannsen" userId="b07716ff-eb1c-4dc2-b358-92506a8f9811" providerId="ADAL" clId="{DD6A809A-169C-43DA-9D3A-3263F0CBC143}" dt="2024-11-19T16:19:38.240" v="81" actId="20577"/>
              <pc2:cmMkLst xmlns:pc2="http://schemas.microsoft.com/office/powerpoint/2019/9/main/command">
                <pc:docMk/>
                <pc:sldMk cId="3065541332" sldId="287"/>
                <pc2:cmMk id="{92D7A978-CE09-4FA2-9116-D0E3100E828E}"/>
              </pc2:cmMkLst>
            </pc226:cmChg>
            <pc226:cmChg xmlns:pc226="http://schemas.microsoft.com/office/powerpoint/2022/06/main/command" chg="mod">
              <pc226:chgData name="Matthias Johannsen" userId="b07716ff-eb1c-4dc2-b358-92506a8f9811" providerId="ADAL" clId="{DD6A809A-169C-43DA-9D3A-3263F0CBC143}" dt="2024-11-19T16:21:10.957" v="112" actId="6549"/>
              <pc2:cmMkLst xmlns:pc2="http://schemas.microsoft.com/office/powerpoint/2019/9/main/command">
                <pc:docMk/>
                <pc:sldMk cId="3065541332" sldId="287"/>
                <pc2:cmMk id="{E7AA958E-E16A-4AB6-945D-43A25F0E00EA}"/>
              </pc2:cmMkLst>
            </pc226:cmChg>
            <pc226:cmChg xmlns:pc226="http://schemas.microsoft.com/office/powerpoint/2022/06/main/command" chg="mod">
              <pc226:chgData name="Matthias Johannsen" userId="b07716ff-eb1c-4dc2-b358-92506a8f9811" providerId="ADAL" clId="{DD6A809A-169C-43DA-9D3A-3263F0CBC143}" dt="2024-11-19T16:19:38.240" v="81" actId="20577"/>
              <pc2:cmMkLst xmlns:pc2="http://schemas.microsoft.com/office/powerpoint/2019/9/main/command">
                <pc:docMk/>
                <pc:sldMk cId="3065541332" sldId="287"/>
                <pc2:cmMk id="{86E6F3A3-46EC-4637-AB0E-3E796AF92DE9}"/>
              </pc2:cmMkLst>
            </pc226:cmChg>
          </p:ext>
        </pc:extLst>
      </pc:sldChg>
      <pc:sldChg chg="modSp mod">
        <pc:chgData name="Matthias Johannsen" userId="b07716ff-eb1c-4dc2-b358-92506a8f9811" providerId="ADAL" clId="{DD6A809A-169C-43DA-9D3A-3263F0CBC143}" dt="2024-11-20T14:51:23.124" v="517" actId="404"/>
        <pc:sldMkLst>
          <pc:docMk/>
          <pc:sldMk cId="759922964" sldId="289"/>
        </pc:sldMkLst>
        <pc:spChg chg="mod">
          <ac:chgData name="Matthias Johannsen" userId="b07716ff-eb1c-4dc2-b358-92506a8f9811" providerId="ADAL" clId="{DD6A809A-169C-43DA-9D3A-3263F0CBC143}" dt="2024-11-20T14:51:23.124" v="517" actId="404"/>
          <ac:spMkLst>
            <pc:docMk/>
            <pc:sldMk cId="759922964" sldId="289"/>
            <ac:spMk id="3" creationId="{6DC50968-D53B-0A3A-9B0C-0BD56E155827}"/>
          </ac:spMkLst>
        </pc:spChg>
      </pc:sldChg>
      <pc:sldChg chg="modSp mod">
        <pc:chgData name="Matthias Johannsen" userId="b07716ff-eb1c-4dc2-b358-92506a8f9811" providerId="ADAL" clId="{DD6A809A-169C-43DA-9D3A-3263F0CBC143}" dt="2024-11-20T14:48:57.790" v="465" actId="20577"/>
        <pc:sldMkLst>
          <pc:docMk/>
          <pc:sldMk cId="1224732050" sldId="907"/>
        </pc:sldMkLst>
        <pc:spChg chg="mod">
          <ac:chgData name="Matthias Johannsen" userId="b07716ff-eb1c-4dc2-b358-92506a8f9811" providerId="ADAL" clId="{DD6A809A-169C-43DA-9D3A-3263F0CBC143}" dt="2024-11-20T14:48:57.790" v="465" actId="20577"/>
          <ac:spMkLst>
            <pc:docMk/>
            <pc:sldMk cId="1224732050" sldId="907"/>
            <ac:spMk id="5" creationId="{D5E4093E-BB99-62EC-8BA7-DFEE326E4BA6}"/>
          </ac:spMkLst>
        </pc:spChg>
        <pc:spChg chg="mod">
          <ac:chgData name="Matthias Johannsen" userId="b07716ff-eb1c-4dc2-b358-92506a8f9811" providerId="ADAL" clId="{DD6A809A-169C-43DA-9D3A-3263F0CBC143}" dt="2024-11-20T14:46:22.568" v="395" actId="6549"/>
          <ac:spMkLst>
            <pc:docMk/>
            <pc:sldMk cId="1224732050" sldId="907"/>
            <ac:spMk id="7" creationId="{47002408-AB6D-C3CC-EED8-826B90FA3A4B}"/>
          </ac:spMkLst>
        </pc:spChg>
        <pc:spChg chg="mod">
          <ac:chgData name="Matthias Johannsen" userId="b07716ff-eb1c-4dc2-b358-92506a8f9811" providerId="ADAL" clId="{DD6A809A-169C-43DA-9D3A-3263F0CBC143}" dt="2024-11-20T14:48:00.734" v="449" actId="1076"/>
          <ac:spMkLst>
            <pc:docMk/>
            <pc:sldMk cId="1224732050" sldId="907"/>
            <ac:spMk id="8" creationId="{8054C4D4-AB87-5BFF-B4FE-CFCF58D7472A}"/>
          </ac:spMkLst>
        </pc:spChg>
        <pc:picChg chg="mod">
          <ac:chgData name="Matthias Johannsen" userId="b07716ff-eb1c-4dc2-b358-92506a8f9811" providerId="ADAL" clId="{DD6A809A-169C-43DA-9D3A-3263F0CBC143}" dt="2024-11-20T14:44:49.235" v="325" actId="1076"/>
          <ac:picMkLst>
            <pc:docMk/>
            <pc:sldMk cId="1224732050" sldId="907"/>
            <ac:picMk id="9" creationId="{73196C12-78F4-25EF-1F72-6B5BF6B1CF57}"/>
          </ac:picMkLst>
        </pc:picChg>
      </pc:sldChg>
      <pc:sldChg chg="modSp mod">
        <pc:chgData name="Matthias Johannsen" userId="b07716ff-eb1c-4dc2-b358-92506a8f9811" providerId="ADAL" clId="{DD6A809A-169C-43DA-9D3A-3263F0CBC143}" dt="2024-11-20T14:51:29.596" v="518" actId="404"/>
        <pc:sldMkLst>
          <pc:docMk/>
          <pc:sldMk cId="547582600" sldId="909"/>
        </pc:sldMkLst>
        <pc:spChg chg="mod">
          <ac:chgData name="Matthias Johannsen" userId="b07716ff-eb1c-4dc2-b358-92506a8f9811" providerId="ADAL" clId="{DD6A809A-169C-43DA-9D3A-3263F0CBC143}" dt="2024-11-20T14:51:29.596" v="518" actId="404"/>
          <ac:spMkLst>
            <pc:docMk/>
            <pc:sldMk cId="547582600" sldId="909"/>
            <ac:spMk id="3" creationId="{78176191-6664-0B4B-55D7-3E693CFEEC40}"/>
          </ac:spMkLst>
        </pc:spChg>
      </pc:sldChg>
    </pc:docChg>
  </pc:docChgLst>
  <pc:docChgLst>
    <pc:chgData name="Daniel Kaiser" userId="3fa26eeb-00be-4ea4-9fde-9330380d0609" providerId="ADAL" clId="{177C4896-BCFD-431C-88BF-7AAA0E040981}"/>
    <pc:docChg chg="modSld">
      <pc:chgData name="Daniel Kaiser" userId="3fa26eeb-00be-4ea4-9fde-9330380d0609" providerId="ADAL" clId="{177C4896-BCFD-431C-88BF-7AAA0E040981}" dt="2024-11-20T08:57:17.926" v="30" actId="15"/>
      <pc:docMkLst>
        <pc:docMk/>
      </pc:docMkLst>
      <pc:sldChg chg="modSp mod">
        <pc:chgData name="Daniel Kaiser" userId="3fa26eeb-00be-4ea4-9fde-9330380d0609" providerId="ADAL" clId="{177C4896-BCFD-431C-88BF-7AAA0E040981}" dt="2024-11-20T08:57:17.926" v="30" actId="15"/>
        <pc:sldMkLst>
          <pc:docMk/>
          <pc:sldMk cId="3045509303" sldId="285"/>
        </pc:sldMkLst>
        <pc:spChg chg="mod">
          <ac:chgData name="Daniel Kaiser" userId="3fa26eeb-00be-4ea4-9fde-9330380d0609" providerId="ADAL" clId="{177C4896-BCFD-431C-88BF-7AAA0E040981}" dt="2024-11-20T08:57:17.926" v="30" actId="15"/>
          <ac:spMkLst>
            <pc:docMk/>
            <pc:sldMk cId="3045509303" sldId="285"/>
            <ac:spMk id="3" creationId="{E4A4DD80-3707-56AA-74D8-B71F1ACE5AD5}"/>
          </ac:spMkLst>
        </pc:spChg>
      </pc:sldChg>
      <pc:sldChg chg="modSp mod modCm">
        <pc:chgData name="Daniel Kaiser" userId="3fa26eeb-00be-4ea4-9fde-9330380d0609" providerId="ADAL" clId="{177C4896-BCFD-431C-88BF-7AAA0E040981}" dt="2024-11-20T08:52:51.619" v="5" actId="20577"/>
        <pc:sldMkLst>
          <pc:docMk/>
          <pc:sldMk cId="3065541332" sldId="287"/>
        </pc:sldMkLst>
        <pc:spChg chg="mod">
          <ac:chgData name="Daniel Kaiser" userId="3fa26eeb-00be-4ea4-9fde-9330380d0609" providerId="ADAL" clId="{177C4896-BCFD-431C-88BF-7AAA0E040981}" dt="2024-11-20T08:52:51.619" v="5" actId="20577"/>
          <ac:spMkLst>
            <pc:docMk/>
            <pc:sldMk cId="3065541332" sldId="287"/>
            <ac:spMk id="3" creationId="{29AA11C5-896C-27FC-1C9F-69139F559BE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aniel Kaiser" userId="3fa26eeb-00be-4ea4-9fde-9330380d0609" providerId="ADAL" clId="{177C4896-BCFD-431C-88BF-7AAA0E040981}" dt="2024-11-20T08:52:51.619" v="5" actId="20577"/>
              <pc2:cmMkLst xmlns:pc2="http://schemas.microsoft.com/office/powerpoint/2019/9/main/command">
                <pc:docMk/>
                <pc:sldMk cId="3065541332" sldId="287"/>
                <pc2:cmMk id="{EEE9C703-6E92-478C-BB3E-3D59EE7A39E0}"/>
              </pc2:cmMkLst>
            </pc226:cmChg>
          </p:ext>
        </pc:extLst>
      </pc:sldChg>
      <pc:sldChg chg="modSp mod">
        <pc:chgData name="Daniel Kaiser" userId="3fa26eeb-00be-4ea4-9fde-9330380d0609" providerId="ADAL" clId="{177C4896-BCFD-431C-88BF-7AAA0E040981}" dt="2024-11-20T08:57:04.393" v="29" actId="115"/>
        <pc:sldMkLst>
          <pc:docMk/>
          <pc:sldMk cId="759922964" sldId="289"/>
        </pc:sldMkLst>
        <pc:spChg chg="mod">
          <ac:chgData name="Daniel Kaiser" userId="3fa26eeb-00be-4ea4-9fde-9330380d0609" providerId="ADAL" clId="{177C4896-BCFD-431C-88BF-7AAA0E040981}" dt="2024-11-20T08:57:04.393" v="29" actId="115"/>
          <ac:spMkLst>
            <pc:docMk/>
            <pc:sldMk cId="759922964" sldId="289"/>
            <ac:spMk id="3" creationId="{6DC50968-D53B-0A3A-9B0C-0BD56E155827}"/>
          </ac:spMkLst>
        </pc:spChg>
      </pc:sldChg>
      <pc:sldChg chg="modSp mod">
        <pc:chgData name="Daniel Kaiser" userId="3fa26eeb-00be-4ea4-9fde-9330380d0609" providerId="ADAL" clId="{177C4896-BCFD-431C-88BF-7AAA0E040981}" dt="2024-11-20T08:54:48.603" v="27" actId="20577"/>
        <pc:sldMkLst>
          <pc:docMk/>
          <pc:sldMk cId="1532028599" sldId="908"/>
        </pc:sldMkLst>
        <pc:spChg chg="mod">
          <ac:chgData name="Daniel Kaiser" userId="3fa26eeb-00be-4ea4-9fde-9330380d0609" providerId="ADAL" clId="{177C4896-BCFD-431C-88BF-7AAA0E040981}" dt="2024-11-20T08:54:48.603" v="27" actId="20577"/>
          <ac:spMkLst>
            <pc:docMk/>
            <pc:sldMk cId="1532028599" sldId="908"/>
            <ac:spMk id="2" creationId="{F8ECE961-D5C1-1BE3-7164-A334B06E1344}"/>
          </ac:spMkLst>
        </pc:spChg>
        <pc:spChg chg="mod">
          <ac:chgData name="Daniel Kaiser" userId="3fa26eeb-00be-4ea4-9fde-9330380d0609" providerId="ADAL" clId="{177C4896-BCFD-431C-88BF-7AAA0E040981}" dt="2024-11-20T08:53:20.177" v="11" actId="1076"/>
          <ac:spMkLst>
            <pc:docMk/>
            <pc:sldMk cId="1532028599" sldId="908"/>
            <ac:spMk id="6" creationId="{3690D283-6901-C5C8-E45F-1998A5D6DE7D}"/>
          </ac:spMkLst>
        </pc:spChg>
      </pc:sldChg>
      <pc:sldChg chg="modSp mod">
        <pc:chgData name="Daniel Kaiser" userId="3fa26eeb-00be-4ea4-9fde-9330380d0609" providerId="ADAL" clId="{177C4896-BCFD-431C-88BF-7AAA0E040981}" dt="2024-11-20T08:56:57.552" v="28" actId="115"/>
        <pc:sldMkLst>
          <pc:docMk/>
          <pc:sldMk cId="547582600" sldId="909"/>
        </pc:sldMkLst>
        <pc:spChg chg="mod">
          <ac:chgData name="Daniel Kaiser" userId="3fa26eeb-00be-4ea4-9fde-9330380d0609" providerId="ADAL" clId="{177C4896-BCFD-431C-88BF-7AAA0E040981}" dt="2024-11-20T08:56:57.552" v="28" actId="115"/>
          <ac:spMkLst>
            <pc:docMk/>
            <pc:sldMk cId="547582600" sldId="909"/>
            <ac:spMk id="3" creationId="{78176191-6664-0B4B-55D7-3E693CFEEC40}"/>
          </ac:spMkLst>
        </pc:spChg>
      </pc:sldChg>
    </pc:docChg>
  </pc:docChgLst>
  <pc:docChgLst>
    <pc:chgData name="Ioana Casapu" userId="S::casapu@allea.org::3204bee5-cc58-43fa-b0c7-7b3e621053c7" providerId="AD" clId="Web-{BCEAA828-BBF5-C8D9-94D0-B52E9A53E23D}"/>
    <pc:docChg chg="mod addSld delSld modSld">
      <pc:chgData name="Ioana Casapu" userId="S::casapu@allea.org::3204bee5-cc58-43fa-b0c7-7b3e621053c7" providerId="AD" clId="Web-{BCEAA828-BBF5-C8D9-94D0-B52E9A53E23D}" dt="2024-11-19T15:55:40.735" v="73"/>
      <pc:docMkLst>
        <pc:docMk/>
      </pc:docMkLst>
      <pc:sldChg chg="modSp">
        <pc:chgData name="Ioana Casapu" userId="S::casapu@allea.org::3204bee5-cc58-43fa-b0c7-7b3e621053c7" providerId="AD" clId="Web-{BCEAA828-BBF5-C8D9-94D0-B52E9A53E23D}" dt="2024-11-19T15:49:52.912" v="31" actId="14100"/>
        <pc:sldMkLst>
          <pc:docMk/>
          <pc:sldMk cId="2448382487" sldId="277"/>
        </pc:sldMkLst>
        <pc:spChg chg="mod">
          <ac:chgData name="Ioana Casapu" userId="S::casapu@allea.org::3204bee5-cc58-43fa-b0c7-7b3e621053c7" providerId="AD" clId="Web-{BCEAA828-BBF5-C8D9-94D0-B52E9A53E23D}" dt="2024-11-19T15:49:50.068" v="30" actId="1076"/>
          <ac:spMkLst>
            <pc:docMk/>
            <pc:sldMk cId="2448382487" sldId="277"/>
            <ac:spMk id="5" creationId="{2FB5BE54-F109-4C94-8A31-32BF4C99438F}"/>
          </ac:spMkLst>
        </pc:spChg>
        <pc:grpChg chg="mod">
          <ac:chgData name="Ioana Casapu" userId="S::casapu@allea.org::3204bee5-cc58-43fa-b0c7-7b3e621053c7" providerId="AD" clId="Web-{BCEAA828-BBF5-C8D9-94D0-B52E9A53E23D}" dt="2024-11-19T15:49:52.912" v="31" actId="14100"/>
          <ac:grpSpMkLst>
            <pc:docMk/>
            <pc:sldMk cId="2448382487" sldId="277"/>
            <ac:grpSpMk id="24" creationId="{B70CB66D-2DD9-4084-9ED4-3057EC374C50}"/>
          </ac:grpSpMkLst>
        </pc:grpChg>
      </pc:sldChg>
      <pc:sldChg chg="modSp add del modCm">
        <pc:chgData name="Ioana Casapu" userId="S::casapu@allea.org::3204bee5-cc58-43fa-b0c7-7b3e621053c7" providerId="AD" clId="Web-{BCEAA828-BBF5-C8D9-94D0-B52E9A53E23D}" dt="2024-11-19T15:55:40.735" v="73"/>
        <pc:sldMkLst>
          <pc:docMk/>
          <pc:sldMk cId="3065541332" sldId="287"/>
        </pc:sldMkLst>
        <pc:spChg chg="mod">
          <ac:chgData name="Ioana Casapu" userId="S::casapu@allea.org::3204bee5-cc58-43fa-b0c7-7b3e621053c7" providerId="AD" clId="Web-{BCEAA828-BBF5-C8D9-94D0-B52E9A53E23D}" dt="2024-11-19T15:55:37.437" v="71" actId="20577"/>
          <ac:spMkLst>
            <pc:docMk/>
            <pc:sldMk cId="3065541332" sldId="287"/>
            <ac:spMk id="3" creationId="{29AA11C5-896C-27FC-1C9F-69139F559BE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oana Casapu" userId="S::casapu@allea.org::3204bee5-cc58-43fa-b0c7-7b3e621053c7" providerId="AD" clId="Web-{BCEAA828-BBF5-C8D9-94D0-B52E9A53E23D}" dt="2024-11-19T15:53:45.132" v="70" actId="20577"/>
              <pc2:cmMkLst xmlns:pc2="http://schemas.microsoft.com/office/powerpoint/2019/9/main/command">
                <pc:docMk/>
                <pc:sldMk cId="3065541332" sldId="287"/>
                <pc2:cmMk id="{B162314D-9B34-4252-8E32-001DAF3B9E39}"/>
              </pc2:cmMkLst>
            </pc226:cmChg>
            <pc226:cmChg xmlns:pc226="http://schemas.microsoft.com/office/powerpoint/2022/06/main/command" chg="mod">
              <pc226:chgData name="Ioana Casapu" userId="S::casapu@allea.org::3204bee5-cc58-43fa-b0c7-7b3e621053c7" providerId="AD" clId="Web-{BCEAA828-BBF5-C8D9-94D0-B52E9A53E23D}" dt="2024-11-19T15:53:45.132" v="70" actId="20577"/>
              <pc2:cmMkLst xmlns:pc2="http://schemas.microsoft.com/office/powerpoint/2019/9/main/command">
                <pc:docMk/>
                <pc:sldMk cId="3065541332" sldId="287"/>
                <pc2:cmMk id="{92D7A978-CE09-4FA2-9116-D0E3100E828E}"/>
              </pc2:cmMkLst>
            </pc226:cmChg>
            <pc226:cmChg xmlns:pc226="http://schemas.microsoft.com/office/powerpoint/2022/06/main/command" chg="mod">
              <pc226:chgData name="Ioana Casapu" userId="S::casapu@allea.org::3204bee5-cc58-43fa-b0c7-7b3e621053c7" providerId="AD" clId="Web-{BCEAA828-BBF5-C8D9-94D0-B52E9A53E23D}" dt="2024-11-19T15:53:45.132" v="70" actId="20577"/>
              <pc2:cmMkLst xmlns:pc2="http://schemas.microsoft.com/office/powerpoint/2019/9/main/command">
                <pc:docMk/>
                <pc:sldMk cId="3065541332" sldId="287"/>
                <pc2:cmMk id="{E7AA958E-E16A-4AB6-945D-43A25F0E00EA}"/>
              </pc2:cmMkLst>
            </pc226:cmChg>
          </p:ext>
        </pc:extLst>
      </pc:sldChg>
    </pc:docChg>
  </pc:docChgLst>
  <pc:docChgLst>
    <pc:chgData name="Matthias Johannsen" userId="b07716ff-eb1c-4dc2-b358-92506a8f9811" providerId="ADAL" clId="{821FBEB3-2472-4359-9FE8-383CBD4529C8}"/>
    <pc:docChg chg="modSld">
      <pc:chgData name="Matthias Johannsen" userId="b07716ff-eb1c-4dc2-b358-92506a8f9811" providerId="ADAL" clId="{821FBEB3-2472-4359-9FE8-383CBD4529C8}" dt="2024-10-25T10:22:39.149" v="0" actId="1076"/>
      <pc:docMkLst>
        <pc:docMk/>
      </pc:docMkLst>
      <pc:sldChg chg="modSp mod">
        <pc:chgData name="Matthias Johannsen" userId="b07716ff-eb1c-4dc2-b358-92506a8f9811" providerId="ADAL" clId="{821FBEB3-2472-4359-9FE8-383CBD4529C8}" dt="2024-10-25T10:22:39.149" v="0" actId="1076"/>
        <pc:sldMkLst>
          <pc:docMk/>
          <pc:sldMk cId="1067997808" sldId="276"/>
        </pc:sldMkLst>
        <pc:picChg chg="mod">
          <ac:chgData name="Matthias Johannsen" userId="b07716ff-eb1c-4dc2-b358-92506a8f9811" providerId="ADAL" clId="{821FBEB3-2472-4359-9FE8-383CBD4529C8}" dt="2024-10-25T10:22:39.149" v="0" actId="1076"/>
          <ac:picMkLst>
            <pc:docMk/>
            <pc:sldMk cId="1067997808" sldId="276"/>
            <ac:picMk id="7" creationId="{5AB0764C-6E95-4DE7-B4C2-F5949D83DB2E}"/>
          </ac:picMkLst>
        </pc:picChg>
      </pc:sldChg>
    </pc:docChg>
  </pc:docChgLst>
  <pc:docChgLst>
    <pc:chgData name="Susana Irles" userId="875eef57-763c-43a0-b903-366f69e2a1ca" providerId="ADAL" clId="{4424DFAD-40EE-4A24-8DE7-F70862F11389}"/>
    <pc:docChg chg="modMainMaster">
      <pc:chgData name="Susana Irles" userId="875eef57-763c-43a0-b903-366f69e2a1ca" providerId="ADAL" clId="{4424DFAD-40EE-4A24-8DE7-F70862F11389}" dt="2022-07-11T15:41:10.568" v="2"/>
      <pc:docMkLst>
        <pc:docMk/>
      </pc:docMkLst>
      <pc:sldMasterChg chg="delSp modSp mod">
        <pc:chgData name="Susana Irles" userId="875eef57-763c-43a0-b903-366f69e2a1ca" providerId="ADAL" clId="{4424DFAD-40EE-4A24-8DE7-F70862F11389}" dt="2022-07-11T15:41:10.568" v="2"/>
        <pc:sldMasterMkLst>
          <pc:docMk/>
          <pc:sldMasterMk cId="4129928640" sldId="2147483673"/>
        </pc:sldMasterMkLst>
      </pc:sldMasterChg>
    </pc:docChg>
  </pc:docChgLst>
  <pc:docChgLst>
    <pc:chgData name="Matthias Johannsen" userId="b07716ff-eb1c-4dc2-b358-92506a8f9811" providerId="ADAL" clId="{D7144B6A-C1B9-4AA7-A2BD-7441A2063413}"/>
    <pc:docChg chg="undo custSel addSld delSld modSld sldOrd">
      <pc:chgData name="Matthias Johannsen" userId="b07716ff-eb1c-4dc2-b358-92506a8f9811" providerId="ADAL" clId="{D7144B6A-C1B9-4AA7-A2BD-7441A2063413}" dt="2024-11-19T10:42:50.842" v="5046" actId="113"/>
      <pc:docMkLst>
        <pc:docMk/>
      </pc:docMkLst>
      <pc:sldChg chg="addSp delSp modSp mod">
        <pc:chgData name="Matthias Johannsen" userId="b07716ff-eb1c-4dc2-b358-92506a8f9811" providerId="ADAL" clId="{D7144B6A-C1B9-4AA7-A2BD-7441A2063413}" dt="2024-11-19T10:26:42.663" v="4194" actId="1076"/>
        <pc:sldMkLst>
          <pc:docMk/>
          <pc:sldMk cId="709974215" sldId="266"/>
        </pc:sldMkLst>
        <pc:spChg chg="add mod">
          <ac:chgData name="Matthias Johannsen" userId="b07716ff-eb1c-4dc2-b358-92506a8f9811" providerId="ADAL" clId="{D7144B6A-C1B9-4AA7-A2BD-7441A2063413}" dt="2024-11-19T10:26:42.663" v="4194" actId="1076"/>
          <ac:spMkLst>
            <pc:docMk/>
            <pc:sldMk cId="709974215" sldId="266"/>
            <ac:spMk id="2" creationId="{EB070B0C-93D5-2A78-F531-D4A3A6D85017}"/>
          </ac:spMkLst>
        </pc:spChg>
      </pc:sldChg>
      <pc:sldChg chg="del">
        <pc:chgData name="Matthias Johannsen" userId="b07716ff-eb1c-4dc2-b358-92506a8f9811" providerId="ADAL" clId="{D7144B6A-C1B9-4AA7-A2BD-7441A2063413}" dt="2024-11-18T14:30:24.762" v="115" actId="47"/>
        <pc:sldMkLst>
          <pc:docMk/>
          <pc:sldMk cId="4048384484" sldId="268"/>
        </pc:sldMkLst>
      </pc:sldChg>
      <pc:sldChg chg="addSp modSp del mod">
        <pc:chgData name="Matthias Johannsen" userId="b07716ff-eb1c-4dc2-b358-92506a8f9811" providerId="ADAL" clId="{D7144B6A-C1B9-4AA7-A2BD-7441A2063413}" dt="2024-11-18T15:28:21.930" v="1130" actId="47"/>
        <pc:sldMkLst>
          <pc:docMk/>
          <pc:sldMk cId="1460599997" sldId="270"/>
        </pc:sldMkLst>
      </pc:sldChg>
      <pc:sldChg chg="addSp delSp modSp del mod ord">
        <pc:chgData name="Matthias Johannsen" userId="b07716ff-eb1c-4dc2-b358-92506a8f9811" providerId="ADAL" clId="{D7144B6A-C1B9-4AA7-A2BD-7441A2063413}" dt="2024-11-19T10:10:26.783" v="3230" actId="47"/>
        <pc:sldMkLst>
          <pc:docMk/>
          <pc:sldMk cId="1560048881" sldId="271"/>
        </pc:sldMkLst>
        <pc:spChg chg="mod">
          <ac:chgData name="Matthias Johannsen" userId="b07716ff-eb1c-4dc2-b358-92506a8f9811" providerId="ADAL" clId="{D7144B6A-C1B9-4AA7-A2BD-7441A2063413}" dt="2024-11-19T10:05:20.070" v="3081" actId="14100"/>
          <ac:spMkLst>
            <pc:docMk/>
            <pc:sldMk cId="1560048881" sldId="271"/>
            <ac:spMk id="4" creationId="{0870ADDB-39C0-4674-940F-3C6F60C969CE}"/>
          </ac:spMkLst>
        </pc:spChg>
        <pc:picChg chg="add del mod">
          <ac:chgData name="Matthias Johannsen" userId="b07716ff-eb1c-4dc2-b358-92506a8f9811" providerId="ADAL" clId="{D7144B6A-C1B9-4AA7-A2BD-7441A2063413}" dt="2024-11-19T10:07:07.316" v="3109" actId="21"/>
          <ac:picMkLst>
            <pc:docMk/>
            <pc:sldMk cId="1560048881" sldId="271"/>
            <ac:picMk id="3" creationId="{0942DFF2-E2BA-C90B-09FF-5F334F41EEA2}"/>
          </ac:picMkLst>
        </pc:picChg>
        <pc:picChg chg="add del mod">
          <ac:chgData name="Matthias Johannsen" userId="b07716ff-eb1c-4dc2-b358-92506a8f9811" providerId="ADAL" clId="{D7144B6A-C1B9-4AA7-A2BD-7441A2063413}" dt="2024-11-19T10:07:07.316" v="3109" actId="21"/>
          <ac:picMkLst>
            <pc:docMk/>
            <pc:sldMk cId="1560048881" sldId="271"/>
            <ac:picMk id="1026" creationId="{C60C7DFD-3B32-3D5E-1067-C5A1CC6137BB}"/>
          </ac:picMkLst>
        </pc:picChg>
      </pc:sldChg>
      <pc:sldChg chg="del">
        <pc:chgData name="Matthias Johannsen" userId="b07716ff-eb1c-4dc2-b358-92506a8f9811" providerId="ADAL" clId="{D7144B6A-C1B9-4AA7-A2BD-7441A2063413}" dt="2024-11-18T14:56:31.718" v="840" actId="47"/>
        <pc:sldMkLst>
          <pc:docMk/>
          <pc:sldMk cId="4001968190" sldId="272"/>
        </pc:sldMkLst>
      </pc:sldChg>
      <pc:sldChg chg="modSp del mod">
        <pc:chgData name="Matthias Johannsen" userId="b07716ff-eb1c-4dc2-b358-92506a8f9811" providerId="ADAL" clId="{D7144B6A-C1B9-4AA7-A2BD-7441A2063413}" dt="2024-11-18T14:56:32.474" v="841" actId="47"/>
        <pc:sldMkLst>
          <pc:docMk/>
          <pc:sldMk cId="3774273408" sldId="274"/>
        </pc:sldMkLst>
      </pc:sldChg>
      <pc:sldChg chg="addSp delSp modSp mod modAnim">
        <pc:chgData name="Matthias Johannsen" userId="b07716ff-eb1c-4dc2-b358-92506a8f9811" providerId="ADAL" clId="{D7144B6A-C1B9-4AA7-A2BD-7441A2063413}" dt="2024-11-19T10:31:20.662" v="4430" actId="1076"/>
        <pc:sldMkLst>
          <pc:docMk/>
          <pc:sldMk cId="1067997808" sldId="276"/>
        </pc:sldMkLst>
        <pc:spChg chg="add mod">
          <ac:chgData name="Matthias Johannsen" userId="b07716ff-eb1c-4dc2-b358-92506a8f9811" providerId="ADAL" clId="{D7144B6A-C1B9-4AA7-A2BD-7441A2063413}" dt="2024-11-19T10:31:20.662" v="4430" actId="1076"/>
          <ac:spMkLst>
            <pc:docMk/>
            <pc:sldMk cId="1067997808" sldId="276"/>
            <ac:spMk id="2" creationId="{2CB6FFEA-6CF4-ACD8-9D64-F06763230A69}"/>
          </ac:spMkLst>
        </pc:spChg>
        <pc:spChg chg="mod">
          <ac:chgData name="Matthias Johannsen" userId="b07716ff-eb1c-4dc2-b358-92506a8f9811" providerId="ADAL" clId="{D7144B6A-C1B9-4AA7-A2BD-7441A2063413}" dt="2024-11-18T14:27:34.957" v="20" actId="20577"/>
          <ac:spMkLst>
            <pc:docMk/>
            <pc:sldMk cId="1067997808" sldId="276"/>
            <ac:spMk id="17" creationId="{5D1E6D96-3872-4FA7-8F2D-4D07A8E5C5D5}"/>
          </ac:spMkLst>
        </pc:spChg>
        <pc:spChg chg="add del mod">
          <ac:chgData name="Matthias Johannsen" userId="b07716ff-eb1c-4dc2-b358-92506a8f9811" providerId="ADAL" clId="{D7144B6A-C1B9-4AA7-A2BD-7441A2063413}" dt="2024-11-18T14:27:21.783" v="17" actId="1076"/>
          <ac:spMkLst>
            <pc:docMk/>
            <pc:sldMk cId="1067997808" sldId="276"/>
            <ac:spMk id="20" creationId="{7DDCEC6D-3500-43D2-BCAC-3AECCCDBE224}"/>
          </ac:spMkLst>
        </pc:spChg>
        <pc:spChg chg="mod">
          <ac:chgData name="Matthias Johannsen" userId="b07716ff-eb1c-4dc2-b358-92506a8f9811" providerId="ADAL" clId="{D7144B6A-C1B9-4AA7-A2BD-7441A2063413}" dt="2024-11-19T10:30:55.804" v="4421" actId="14100"/>
          <ac:spMkLst>
            <pc:docMk/>
            <pc:sldMk cId="1067997808" sldId="276"/>
            <ac:spMk id="42" creationId="{58A19828-CD10-4D49-A0BE-F0F32BB805D5}"/>
          </ac:spMkLst>
        </pc:spChg>
        <pc:spChg chg="mod">
          <ac:chgData name="Matthias Johannsen" userId="b07716ff-eb1c-4dc2-b358-92506a8f9811" providerId="ADAL" clId="{D7144B6A-C1B9-4AA7-A2BD-7441A2063413}" dt="2024-11-19T10:31:00.693" v="4424" actId="403"/>
          <ac:spMkLst>
            <pc:docMk/>
            <pc:sldMk cId="1067997808" sldId="276"/>
            <ac:spMk id="48" creationId="{DA5D233B-8169-4ECB-B017-E97533F9B4F1}"/>
          </ac:spMkLst>
        </pc:spChg>
        <pc:grpChg chg="mod">
          <ac:chgData name="Matthias Johannsen" userId="b07716ff-eb1c-4dc2-b358-92506a8f9811" providerId="ADAL" clId="{D7144B6A-C1B9-4AA7-A2BD-7441A2063413}" dt="2024-11-19T10:31:03.381" v="4425" actId="14100"/>
          <ac:grpSpMkLst>
            <pc:docMk/>
            <pc:sldMk cId="1067997808" sldId="276"/>
            <ac:grpSpMk id="56" creationId="{0D1F5F77-6A5F-42CA-AA44-083872F4CA1C}"/>
          </ac:grpSpMkLst>
        </pc:grpChg>
        <pc:picChg chg="mod">
          <ac:chgData name="Matthias Johannsen" userId="b07716ff-eb1c-4dc2-b358-92506a8f9811" providerId="ADAL" clId="{D7144B6A-C1B9-4AA7-A2BD-7441A2063413}" dt="2024-11-19T10:31:13.278" v="4428" actId="1076"/>
          <ac:picMkLst>
            <pc:docMk/>
            <pc:sldMk cId="1067997808" sldId="276"/>
            <ac:picMk id="37" creationId="{36DB712A-ABA1-44D1-8C1A-630D6AFF0993}"/>
          </ac:picMkLst>
        </pc:picChg>
      </pc:sldChg>
      <pc:sldChg chg="addSp delSp modSp mod ord">
        <pc:chgData name="Matthias Johannsen" userId="b07716ff-eb1c-4dc2-b358-92506a8f9811" providerId="ADAL" clId="{D7144B6A-C1B9-4AA7-A2BD-7441A2063413}" dt="2024-11-19T10:29:58.667" v="4358" actId="478"/>
        <pc:sldMkLst>
          <pc:docMk/>
          <pc:sldMk cId="2448382487" sldId="277"/>
        </pc:sldMkLst>
        <pc:spChg chg="del mod">
          <ac:chgData name="Matthias Johannsen" userId="b07716ff-eb1c-4dc2-b358-92506a8f9811" providerId="ADAL" clId="{D7144B6A-C1B9-4AA7-A2BD-7441A2063413}" dt="2024-11-19T10:29:27.483" v="4343" actId="21"/>
          <ac:spMkLst>
            <pc:docMk/>
            <pc:sldMk cId="2448382487" sldId="277"/>
            <ac:spMk id="3" creationId="{CB35656C-353C-4EB1-ACEF-25305A00A271}"/>
          </ac:spMkLst>
        </pc:spChg>
        <pc:spChg chg="mod">
          <ac:chgData name="Matthias Johannsen" userId="b07716ff-eb1c-4dc2-b358-92506a8f9811" providerId="ADAL" clId="{D7144B6A-C1B9-4AA7-A2BD-7441A2063413}" dt="2024-11-19T10:29:20.410" v="4342" actId="1076"/>
          <ac:spMkLst>
            <pc:docMk/>
            <pc:sldMk cId="2448382487" sldId="277"/>
            <ac:spMk id="4" creationId="{1E810537-5A72-4137-B3C0-2E55208B29E8}"/>
          </ac:spMkLst>
        </pc:spChg>
        <pc:spChg chg="mod">
          <ac:chgData name="Matthias Johannsen" userId="b07716ff-eb1c-4dc2-b358-92506a8f9811" providerId="ADAL" clId="{D7144B6A-C1B9-4AA7-A2BD-7441A2063413}" dt="2024-11-19T10:28:57.786" v="4327" actId="20577"/>
          <ac:spMkLst>
            <pc:docMk/>
            <pc:sldMk cId="2448382487" sldId="277"/>
            <ac:spMk id="5" creationId="{2FB5BE54-F109-4C94-8A31-32BF4C99438F}"/>
          </ac:spMkLst>
        </pc:spChg>
        <pc:spChg chg="add del mod">
          <ac:chgData name="Matthias Johannsen" userId="b07716ff-eb1c-4dc2-b358-92506a8f9811" providerId="ADAL" clId="{D7144B6A-C1B9-4AA7-A2BD-7441A2063413}" dt="2024-11-19T10:29:58.667" v="4358" actId="478"/>
          <ac:spMkLst>
            <pc:docMk/>
            <pc:sldMk cId="2448382487" sldId="277"/>
            <ac:spMk id="6" creationId="{88A72282-5F04-EE6A-EDE6-452303C81A9F}"/>
          </ac:spMkLst>
        </pc:spChg>
        <pc:grpChg chg="add del mod">
          <ac:chgData name="Matthias Johannsen" userId="b07716ff-eb1c-4dc2-b358-92506a8f9811" providerId="ADAL" clId="{D7144B6A-C1B9-4AA7-A2BD-7441A2063413}" dt="2024-11-19T10:28:59.291" v="4330" actId="1076"/>
          <ac:grpSpMkLst>
            <pc:docMk/>
            <pc:sldMk cId="2448382487" sldId="277"/>
            <ac:grpSpMk id="24" creationId="{B70CB66D-2DD9-4084-9ED4-3057EC374C50}"/>
          </ac:grpSpMkLst>
        </pc:grpChg>
        <pc:grpChg chg="mod topLvl">
          <ac:chgData name="Matthias Johannsen" userId="b07716ff-eb1c-4dc2-b358-92506a8f9811" providerId="ADAL" clId="{D7144B6A-C1B9-4AA7-A2BD-7441A2063413}" dt="2024-11-19T10:28:37.485" v="4278" actId="478"/>
          <ac:grpSpMkLst>
            <pc:docMk/>
            <pc:sldMk cId="2448382487" sldId="277"/>
            <ac:grpSpMk id="25" creationId="{DCD1C44B-07CC-476B-8EEC-8C8999709E56}"/>
          </ac:grpSpMkLst>
        </pc:grpChg>
        <pc:picChg chg="add del mod topLvl">
          <ac:chgData name="Matthias Johannsen" userId="b07716ff-eb1c-4dc2-b358-92506a8f9811" providerId="ADAL" clId="{D7144B6A-C1B9-4AA7-A2BD-7441A2063413}" dt="2024-11-19T10:28:37.485" v="4278" actId="478"/>
          <ac:picMkLst>
            <pc:docMk/>
            <pc:sldMk cId="2448382487" sldId="277"/>
            <ac:picMk id="26" creationId="{86BF3D51-2E2B-47BE-BA22-1A998AE777D3}"/>
          </ac:picMkLst>
        </pc:picChg>
      </pc:sldChg>
      <pc:sldChg chg="addSp modSp mod">
        <pc:chgData name="Matthias Johannsen" userId="b07716ff-eb1c-4dc2-b358-92506a8f9811" providerId="ADAL" clId="{D7144B6A-C1B9-4AA7-A2BD-7441A2063413}" dt="2024-11-19T10:30:37.011" v="4415" actId="20577"/>
        <pc:sldMkLst>
          <pc:docMk/>
          <pc:sldMk cId="78997465" sldId="278"/>
        </pc:sldMkLst>
        <pc:spChg chg="add mod">
          <ac:chgData name="Matthias Johannsen" userId="b07716ff-eb1c-4dc2-b358-92506a8f9811" providerId="ADAL" clId="{D7144B6A-C1B9-4AA7-A2BD-7441A2063413}" dt="2024-11-19T10:30:37.011" v="4415" actId="20577"/>
          <ac:spMkLst>
            <pc:docMk/>
            <pc:sldMk cId="78997465" sldId="278"/>
            <ac:spMk id="3" creationId="{CB35656C-353C-4EB1-ACEF-25305A00A271}"/>
          </ac:spMkLst>
        </pc:spChg>
      </pc:sldChg>
      <pc:sldChg chg="addSp delSp modSp mod">
        <pc:chgData name="Matthias Johannsen" userId="b07716ff-eb1c-4dc2-b358-92506a8f9811" providerId="ADAL" clId="{D7144B6A-C1B9-4AA7-A2BD-7441A2063413}" dt="2024-11-19T10:39:08.785" v="4797" actId="1076"/>
        <pc:sldMkLst>
          <pc:docMk/>
          <pc:sldMk cId="564624710" sldId="279"/>
        </pc:sldMkLst>
        <pc:spChg chg="add mod">
          <ac:chgData name="Matthias Johannsen" userId="b07716ff-eb1c-4dc2-b358-92506a8f9811" providerId="ADAL" clId="{D7144B6A-C1B9-4AA7-A2BD-7441A2063413}" dt="2024-11-19T10:39:08.785" v="4797" actId="1076"/>
          <ac:spMkLst>
            <pc:docMk/>
            <pc:sldMk cId="564624710" sldId="279"/>
            <ac:spMk id="2" creationId="{54D93A5A-343C-982C-E4F9-F5640CAD6C4E}"/>
          </ac:spMkLst>
        </pc:spChg>
        <pc:spChg chg="add del mod">
          <ac:chgData name="Matthias Johannsen" userId="b07716ff-eb1c-4dc2-b358-92506a8f9811" providerId="ADAL" clId="{D7144B6A-C1B9-4AA7-A2BD-7441A2063413}" dt="2024-11-19T10:14:03.019" v="3356" actId="6549"/>
          <ac:spMkLst>
            <pc:docMk/>
            <pc:sldMk cId="564624710" sldId="279"/>
            <ac:spMk id="6" creationId="{6F388E30-AC95-4D5E-9976-7D3012C4FF81}"/>
          </ac:spMkLst>
        </pc:spChg>
        <pc:picChg chg="add mod">
          <ac:chgData name="Matthias Johannsen" userId="b07716ff-eb1c-4dc2-b358-92506a8f9811" providerId="ADAL" clId="{D7144B6A-C1B9-4AA7-A2BD-7441A2063413}" dt="2024-11-19T10:39:04.728" v="4796" actId="1076"/>
          <ac:picMkLst>
            <pc:docMk/>
            <pc:sldMk cId="564624710" sldId="279"/>
            <ac:picMk id="3" creationId="{FAEE8F8C-DD5C-5DC9-42DD-3BE6F1695E26}"/>
          </ac:picMkLst>
        </pc:picChg>
      </pc:sldChg>
      <pc:sldChg chg="del">
        <pc:chgData name="Matthias Johannsen" userId="b07716ff-eb1c-4dc2-b358-92506a8f9811" providerId="ADAL" clId="{D7144B6A-C1B9-4AA7-A2BD-7441A2063413}" dt="2024-11-18T14:30:22.903" v="114" actId="47"/>
        <pc:sldMkLst>
          <pc:docMk/>
          <pc:sldMk cId="1313176690" sldId="280"/>
        </pc:sldMkLst>
      </pc:sldChg>
      <pc:sldChg chg="addSp delSp modSp add del mod">
        <pc:chgData name="Matthias Johannsen" userId="b07716ff-eb1c-4dc2-b358-92506a8f9811" providerId="ADAL" clId="{D7144B6A-C1B9-4AA7-A2BD-7441A2063413}" dt="2024-11-18T15:34:41.999" v="1378" actId="47"/>
        <pc:sldMkLst>
          <pc:docMk/>
          <pc:sldMk cId="3616857937" sldId="280"/>
        </pc:sldMkLst>
      </pc:sldChg>
      <pc:sldChg chg="del">
        <pc:chgData name="Matthias Johannsen" userId="b07716ff-eb1c-4dc2-b358-92506a8f9811" providerId="ADAL" clId="{D7144B6A-C1B9-4AA7-A2BD-7441A2063413}" dt="2024-11-18T14:30:22.014" v="113" actId="47"/>
        <pc:sldMkLst>
          <pc:docMk/>
          <pc:sldMk cId="695331991" sldId="281"/>
        </pc:sldMkLst>
      </pc:sldChg>
      <pc:sldChg chg="modSp add del mod">
        <pc:chgData name="Matthias Johannsen" userId="b07716ff-eb1c-4dc2-b358-92506a8f9811" providerId="ADAL" clId="{D7144B6A-C1B9-4AA7-A2BD-7441A2063413}" dt="2024-11-18T15:34:43.332" v="1379" actId="47"/>
        <pc:sldMkLst>
          <pc:docMk/>
          <pc:sldMk cId="1108609303" sldId="281"/>
        </pc:sldMkLst>
      </pc:sldChg>
      <pc:sldChg chg="addSp delSp modSp add del mod">
        <pc:chgData name="Matthias Johannsen" userId="b07716ff-eb1c-4dc2-b358-92506a8f9811" providerId="ADAL" clId="{D7144B6A-C1B9-4AA7-A2BD-7441A2063413}" dt="2024-11-19T10:24:55.962" v="4135" actId="2696"/>
        <pc:sldMkLst>
          <pc:docMk/>
          <pc:sldMk cId="965649812" sldId="282"/>
        </pc:sldMkLst>
        <pc:spChg chg="mod">
          <ac:chgData name="Matthias Johannsen" userId="b07716ff-eb1c-4dc2-b358-92506a8f9811" providerId="ADAL" clId="{D7144B6A-C1B9-4AA7-A2BD-7441A2063413}" dt="2024-11-19T10:19:30.835" v="3807" actId="21"/>
          <ac:spMkLst>
            <pc:docMk/>
            <pc:sldMk cId="965649812" sldId="282"/>
            <ac:spMk id="6" creationId="{D52E0414-DE5E-EED9-7BB4-29C5F280CF02}"/>
          </ac:spMkLst>
        </pc:spChg>
        <pc:picChg chg="add del mod">
          <ac:chgData name="Matthias Johannsen" userId="b07716ff-eb1c-4dc2-b358-92506a8f9811" providerId="ADAL" clId="{D7144B6A-C1B9-4AA7-A2BD-7441A2063413}" dt="2024-11-19T10:23:36.293" v="4086" actId="21"/>
          <ac:picMkLst>
            <pc:docMk/>
            <pc:sldMk cId="965649812" sldId="282"/>
            <ac:picMk id="1028" creationId="{3AA6A5D7-2149-EC87-9813-2D6DE159E239}"/>
          </ac:picMkLst>
        </pc:picChg>
      </pc:sldChg>
      <pc:sldChg chg="modSp add mod ord">
        <pc:chgData name="Matthias Johannsen" userId="b07716ff-eb1c-4dc2-b358-92506a8f9811" providerId="ADAL" clId="{D7144B6A-C1B9-4AA7-A2BD-7441A2063413}" dt="2024-11-19T10:38:48.280" v="4792" actId="20577"/>
        <pc:sldMkLst>
          <pc:docMk/>
          <pc:sldMk cId="3293039756" sldId="282"/>
        </pc:sldMkLst>
        <pc:spChg chg="mod">
          <ac:chgData name="Matthias Johannsen" userId="b07716ff-eb1c-4dc2-b358-92506a8f9811" providerId="ADAL" clId="{D7144B6A-C1B9-4AA7-A2BD-7441A2063413}" dt="2024-11-19T10:38:48.280" v="4792" actId="20577"/>
          <ac:spMkLst>
            <pc:docMk/>
            <pc:sldMk cId="3293039756" sldId="282"/>
            <ac:spMk id="6" creationId="{D52E0414-DE5E-EED9-7BB4-29C5F280CF02}"/>
          </ac:spMkLst>
        </pc:spChg>
      </pc:sldChg>
      <pc:sldChg chg="add del">
        <pc:chgData name="Matthias Johannsen" userId="b07716ff-eb1c-4dc2-b358-92506a8f9811" providerId="ADAL" clId="{D7144B6A-C1B9-4AA7-A2BD-7441A2063413}" dt="2024-11-18T15:34:39.753" v="1377" actId="47"/>
        <pc:sldMkLst>
          <pc:docMk/>
          <pc:sldMk cId="365871563" sldId="283"/>
        </pc:sldMkLst>
      </pc:sldChg>
      <pc:sldChg chg="addSp delSp modSp add del mod ord">
        <pc:chgData name="Matthias Johannsen" userId="b07716ff-eb1c-4dc2-b358-92506a8f9811" providerId="ADAL" clId="{D7144B6A-C1B9-4AA7-A2BD-7441A2063413}" dt="2024-11-19T09:58:07.405" v="2755" actId="47"/>
        <pc:sldMkLst>
          <pc:docMk/>
          <pc:sldMk cId="4267632857" sldId="284"/>
        </pc:sldMkLst>
        <pc:spChg chg="add del mod">
          <ac:chgData name="Matthias Johannsen" userId="b07716ff-eb1c-4dc2-b358-92506a8f9811" providerId="ADAL" clId="{D7144B6A-C1B9-4AA7-A2BD-7441A2063413}" dt="2024-11-19T09:58:05.059" v="2754" actId="478"/>
          <ac:spMkLst>
            <pc:docMk/>
            <pc:sldMk cId="4267632857" sldId="284"/>
            <ac:spMk id="3" creationId="{6C123CB7-A93A-49A4-3F32-58703E47AF2D}"/>
          </ac:spMkLst>
        </pc:spChg>
      </pc:sldChg>
      <pc:sldChg chg="addSp delSp modSp add mod ord">
        <pc:chgData name="Matthias Johannsen" userId="b07716ff-eb1c-4dc2-b358-92506a8f9811" providerId="ADAL" clId="{D7144B6A-C1B9-4AA7-A2BD-7441A2063413}" dt="2024-11-19T10:34:57.998" v="4494" actId="113"/>
        <pc:sldMkLst>
          <pc:docMk/>
          <pc:sldMk cId="3045509303" sldId="285"/>
        </pc:sldMkLst>
        <pc:spChg chg="add del mod">
          <ac:chgData name="Matthias Johannsen" userId="b07716ff-eb1c-4dc2-b358-92506a8f9811" providerId="ADAL" clId="{D7144B6A-C1B9-4AA7-A2BD-7441A2063413}" dt="2024-11-19T10:34:57.998" v="4494" actId="113"/>
          <ac:spMkLst>
            <pc:docMk/>
            <pc:sldMk cId="3045509303" sldId="285"/>
            <ac:spMk id="3" creationId="{E4A4DD80-3707-56AA-74D8-B71F1ACE5AD5}"/>
          </ac:spMkLst>
        </pc:spChg>
      </pc:sldChg>
      <pc:sldChg chg="addSp delSp modSp add mod">
        <pc:chgData name="Matthias Johannsen" userId="b07716ff-eb1c-4dc2-b358-92506a8f9811" providerId="ADAL" clId="{D7144B6A-C1B9-4AA7-A2BD-7441A2063413}" dt="2024-11-19T10:38:56.079" v="4793" actId="6549"/>
        <pc:sldMkLst>
          <pc:docMk/>
          <pc:sldMk cId="621056361" sldId="286"/>
        </pc:sldMkLst>
        <pc:spChg chg="mod">
          <ac:chgData name="Matthias Johannsen" userId="b07716ff-eb1c-4dc2-b358-92506a8f9811" providerId="ADAL" clId="{D7144B6A-C1B9-4AA7-A2BD-7441A2063413}" dt="2024-11-19T10:38:56.079" v="4793" actId="6549"/>
          <ac:spMkLst>
            <pc:docMk/>
            <pc:sldMk cId="621056361" sldId="286"/>
            <ac:spMk id="6" creationId="{AD0C31FB-99D6-35DA-69FE-957D327EA19B}"/>
          </ac:spMkLst>
        </pc:spChg>
        <pc:picChg chg="add mod">
          <ac:chgData name="Matthias Johannsen" userId="b07716ff-eb1c-4dc2-b358-92506a8f9811" providerId="ADAL" clId="{D7144B6A-C1B9-4AA7-A2BD-7441A2063413}" dt="2024-11-19T10:24:25.443" v="4130" actId="14100"/>
          <ac:picMkLst>
            <pc:docMk/>
            <pc:sldMk cId="621056361" sldId="286"/>
            <ac:picMk id="2" creationId="{06CC272D-1E0E-F043-3347-86F72D66C9FD}"/>
          </ac:picMkLst>
        </pc:picChg>
        <pc:picChg chg="add mod">
          <ac:chgData name="Matthias Johannsen" userId="b07716ff-eb1c-4dc2-b358-92506a8f9811" providerId="ADAL" clId="{D7144B6A-C1B9-4AA7-A2BD-7441A2063413}" dt="2024-11-19T10:24:29.892" v="4132" actId="14100"/>
          <ac:picMkLst>
            <pc:docMk/>
            <pc:sldMk cId="621056361" sldId="286"/>
            <ac:picMk id="4" creationId="{3C3C503F-CB8B-74C1-7497-B475DAF74C25}"/>
          </ac:picMkLst>
        </pc:picChg>
        <pc:picChg chg="add del mod">
          <ac:chgData name="Matthias Johannsen" userId="b07716ff-eb1c-4dc2-b358-92506a8f9811" providerId="ADAL" clId="{D7144B6A-C1B9-4AA7-A2BD-7441A2063413}" dt="2024-11-19T10:02:38.570" v="3034" actId="478"/>
          <ac:picMkLst>
            <pc:docMk/>
            <pc:sldMk cId="621056361" sldId="286"/>
            <ac:picMk id="1026" creationId="{382E9455-F1C2-3B0F-AD81-FCA742AF3419}"/>
          </ac:picMkLst>
        </pc:picChg>
        <pc:picChg chg="add del mod">
          <ac:chgData name="Matthias Johannsen" userId="b07716ff-eb1c-4dc2-b358-92506a8f9811" providerId="ADAL" clId="{D7144B6A-C1B9-4AA7-A2BD-7441A2063413}" dt="2024-11-19T10:24:36.130" v="4134" actId="1076"/>
          <ac:picMkLst>
            <pc:docMk/>
            <pc:sldMk cId="621056361" sldId="286"/>
            <ac:picMk id="1028" creationId="{3AA6A5D7-2149-EC87-9813-2D6DE159E239}"/>
          </ac:picMkLst>
        </pc:picChg>
      </pc:sldChg>
      <pc:sldChg chg="modSp add mod ord">
        <pc:chgData name="Matthias Johannsen" userId="b07716ff-eb1c-4dc2-b358-92506a8f9811" providerId="ADAL" clId="{D7144B6A-C1B9-4AA7-A2BD-7441A2063413}" dt="2024-11-19T10:12:40.693" v="3327" actId="6549"/>
        <pc:sldMkLst>
          <pc:docMk/>
          <pc:sldMk cId="3065541332" sldId="287"/>
        </pc:sldMkLst>
        <pc:spChg chg="mod">
          <ac:chgData name="Matthias Johannsen" userId="b07716ff-eb1c-4dc2-b358-92506a8f9811" providerId="ADAL" clId="{D7144B6A-C1B9-4AA7-A2BD-7441A2063413}" dt="2024-11-19T10:12:40.693" v="3327" actId="6549"/>
          <ac:spMkLst>
            <pc:docMk/>
            <pc:sldMk cId="3065541332" sldId="287"/>
            <ac:spMk id="3" creationId="{29AA11C5-896C-27FC-1C9F-69139F559BE1}"/>
          </ac:spMkLst>
        </pc:spChg>
      </pc:sldChg>
      <pc:sldChg chg="add del">
        <pc:chgData name="Matthias Johannsen" userId="b07716ff-eb1c-4dc2-b358-92506a8f9811" providerId="ADAL" clId="{D7144B6A-C1B9-4AA7-A2BD-7441A2063413}" dt="2024-11-18T15:56:50.900" v="1897" actId="47"/>
        <pc:sldMkLst>
          <pc:docMk/>
          <pc:sldMk cId="660171261" sldId="288"/>
        </pc:sldMkLst>
      </pc:sldChg>
      <pc:sldChg chg="modSp add mod">
        <pc:chgData name="Matthias Johannsen" userId="b07716ff-eb1c-4dc2-b358-92506a8f9811" providerId="ADAL" clId="{D7144B6A-C1B9-4AA7-A2BD-7441A2063413}" dt="2024-11-19T10:34:13.283" v="4486" actId="115"/>
        <pc:sldMkLst>
          <pc:docMk/>
          <pc:sldMk cId="759922964" sldId="289"/>
        </pc:sldMkLst>
        <pc:spChg chg="mod">
          <ac:chgData name="Matthias Johannsen" userId="b07716ff-eb1c-4dc2-b358-92506a8f9811" providerId="ADAL" clId="{D7144B6A-C1B9-4AA7-A2BD-7441A2063413}" dt="2024-11-19T10:34:13.283" v="4486" actId="115"/>
          <ac:spMkLst>
            <pc:docMk/>
            <pc:sldMk cId="759922964" sldId="289"/>
            <ac:spMk id="3" creationId="{6DC50968-D53B-0A3A-9B0C-0BD56E155827}"/>
          </ac:spMkLst>
        </pc:spChg>
      </pc:sldChg>
      <pc:sldChg chg="addSp delSp modSp add del mod">
        <pc:chgData name="Matthias Johannsen" userId="b07716ff-eb1c-4dc2-b358-92506a8f9811" providerId="ADAL" clId="{D7144B6A-C1B9-4AA7-A2BD-7441A2063413}" dt="2024-11-18T16:09:25.715" v="2344" actId="47"/>
        <pc:sldMkLst>
          <pc:docMk/>
          <pc:sldMk cId="3709837271" sldId="290"/>
        </pc:sldMkLst>
      </pc:sldChg>
      <pc:sldChg chg="modSp add del mod">
        <pc:chgData name="Matthias Johannsen" userId="b07716ff-eb1c-4dc2-b358-92506a8f9811" providerId="ADAL" clId="{D7144B6A-C1B9-4AA7-A2BD-7441A2063413}" dt="2024-11-18T16:02:03.978" v="2003" actId="47"/>
        <pc:sldMkLst>
          <pc:docMk/>
          <pc:sldMk cId="532777046" sldId="291"/>
        </pc:sldMkLst>
      </pc:sldChg>
      <pc:sldChg chg="del">
        <pc:chgData name="Matthias Johannsen" userId="b07716ff-eb1c-4dc2-b358-92506a8f9811" providerId="ADAL" clId="{D7144B6A-C1B9-4AA7-A2BD-7441A2063413}" dt="2024-11-18T16:10:39.055" v="2365" actId="47"/>
        <pc:sldMkLst>
          <pc:docMk/>
          <pc:sldMk cId="1494575791" sldId="896"/>
        </pc:sldMkLst>
      </pc:sldChg>
      <pc:sldChg chg="delSp modSp del mod">
        <pc:chgData name="Matthias Johannsen" userId="b07716ff-eb1c-4dc2-b358-92506a8f9811" providerId="ADAL" clId="{D7144B6A-C1B9-4AA7-A2BD-7441A2063413}" dt="2024-11-18T16:11:43.994" v="2380" actId="47"/>
        <pc:sldMkLst>
          <pc:docMk/>
          <pc:sldMk cId="1255808899" sldId="906"/>
        </pc:sldMkLst>
      </pc:sldChg>
      <pc:sldChg chg="addSp delSp modSp add del mod">
        <pc:chgData name="Matthias Johannsen" userId="b07716ff-eb1c-4dc2-b358-92506a8f9811" providerId="ADAL" clId="{D7144B6A-C1B9-4AA7-A2BD-7441A2063413}" dt="2024-11-19T10:42:50.842" v="5046" actId="113"/>
        <pc:sldMkLst>
          <pc:docMk/>
          <pc:sldMk cId="1224732050" sldId="907"/>
        </pc:sldMkLst>
        <pc:spChg chg="add mod">
          <ac:chgData name="Matthias Johannsen" userId="b07716ff-eb1c-4dc2-b358-92506a8f9811" providerId="ADAL" clId="{D7144B6A-C1B9-4AA7-A2BD-7441A2063413}" dt="2024-11-19T10:39:32.913" v="4806" actId="6549"/>
          <ac:spMkLst>
            <pc:docMk/>
            <pc:sldMk cId="1224732050" sldId="907"/>
            <ac:spMk id="5" creationId="{D5E4093E-BB99-62EC-8BA7-DFEE326E4BA6}"/>
          </ac:spMkLst>
        </pc:spChg>
        <pc:spChg chg="add mod">
          <ac:chgData name="Matthias Johannsen" userId="b07716ff-eb1c-4dc2-b358-92506a8f9811" providerId="ADAL" clId="{D7144B6A-C1B9-4AA7-A2BD-7441A2063413}" dt="2024-11-19T10:39:41.377" v="4818" actId="20577"/>
          <ac:spMkLst>
            <pc:docMk/>
            <pc:sldMk cId="1224732050" sldId="907"/>
            <ac:spMk id="7" creationId="{47002408-AB6D-C3CC-EED8-826B90FA3A4B}"/>
          </ac:spMkLst>
        </pc:spChg>
        <pc:spChg chg="add mod">
          <ac:chgData name="Matthias Johannsen" userId="b07716ff-eb1c-4dc2-b358-92506a8f9811" providerId="ADAL" clId="{D7144B6A-C1B9-4AA7-A2BD-7441A2063413}" dt="2024-11-19T10:42:50.842" v="5046" actId="113"/>
          <ac:spMkLst>
            <pc:docMk/>
            <pc:sldMk cId="1224732050" sldId="907"/>
            <ac:spMk id="8" creationId="{8054C4D4-AB87-5BFF-B4FE-CFCF58D7472A}"/>
          </ac:spMkLst>
        </pc:spChg>
        <pc:picChg chg="add mod">
          <ac:chgData name="Matthias Johannsen" userId="b07716ff-eb1c-4dc2-b358-92506a8f9811" providerId="ADAL" clId="{D7144B6A-C1B9-4AA7-A2BD-7441A2063413}" dt="2024-11-18T16:14:36.039" v="2538" actId="1076"/>
          <ac:picMkLst>
            <pc:docMk/>
            <pc:sldMk cId="1224732050" sldId="907"/>
            <ac:picMk id="9" creationId="{73196C12-78F4-25EF-1F72-6B5BF6B1CF57}"/>
          </ac:picMkLst>
        </pc:picChg>
      </pc:sldChg>
      <pc:sldChg chg="addSp modSp add del mod">
        <pc:chgData name="Matthias Johannsen" userId="b07716ff-eb1c-4dc2-b358-92506a8f9811" providerId="ADAL" clId="{D7144B6A-C1B9-4AA7-A2BD-7441A2063413}" dt="2024-11-19T10:31:43.486" v="4434" actId="1076"/>
        <pc:sldMkLst>
          <pc:docMk/>
          <pc:sldMk cId="1532028599" sldId="908"/>
        </pc:sldMkLst>
        <pc:spChg chg="add mod">
          <ac:chgData name="Matthias Johannsen" userId="b07716ff-eb1c-4dc2-b358-92506a8f9811" providerId="ADAL" clId="{D7144B6A-C1B9-4AA7-A2BD-7441A2063413}" dt="2024-11-19T10:10:17.750" v="3227" actId="14100"/>
          <ac:spMkLst>
            <pc:docMk/>
            <pc:sldMk cId="1532028599" sldId="908"/>
            <ac:spMk id="2" creationId="{F8ECE961-D5C1-1BE3-7164-A334B06E1344}"/>
          </ac:spMkLst>
        </pc:spChg>
        <pc:spChg chg="mod">
          <ac:chgData name="Matthias Johannsen" userId="b07716ff-eb1c-4dc2-b358-92506a8f9811" providerId="ADAL" clId="{D7144B6A-C1B9-4AA7-A2BD-7441A2063413}" dt="2024-11-19T10:09:47.067" v="3217" actId="1076"/>
          <ac:spMkLst>
            <pc:docMk/>
            <pc:sldMk cId="1532028599" sldId="908"/>
            <ac:spMk id="3" creationId="{598B06E3-127F-3154-A8A2-DD9E337B7D5D}"/>
          </ac:spMkLst>
        </pc:spChg>
        <pc:spChg chg="add mod">
          <ac:chgData name="Matthias Johannsen" userId="b07716ff-eb1c-4dc2-b358-92506a8f9811" providerId="ADAL" clId="{D7144B6A-C1B9-4AA7-A2BD-7441A2063413}" dt="2024-11-19T10:10:19.782" v="3228" actId="14100"/>
          <ac:spMkLst>
            <pc:docMk/>
            <pc:sldMk cId="1532028599" sldId="908"/>
            <ac:spMk id="5" creationId="{244111A8-F6A5-8BA8-B348-A2E4AFED8D63}"/>
          </ac:spMkLst>
        </pc:spChg>
        <pc:spChg chg="add mod">
          <ac:chgData name="Matthias Johannsen" userId="b07716ff-eb1c-4dc2-b358-92506a8f9811" providerId="ADAL" clId="{D7144B6A-C1B9-4AA7-A2BD-7441A2063413}" dt="2024-11-19T10:31:43.486" v="4434" actId="1076"/>
          <ac:spMkLst>
            <pc:docMk/>
            <pc:sldMk cId="1532028599" sldId="908"/>
            <ac:spMk id="6" creationId="{3690D283-6901-C5C8-E45F-1998A5D6DE7D}"/>
          </ac:spMkLst>
        </pc:spChg>
        <pc:picChg chg="add mod">
          <ac:chgData name="Matthias Johannsen" userId="b07716ff-eb1c-4dc2-b358-92506a8f9811" providerId="ADAL" clId="{D7144B6A-C1B9-4AA7-A2BD-7441A2063413}" dt="2024-11-19T10:10:12.325" v="3226" actId="1076"/>
          <ac:picMkLst>
            <pc:docMk/>
            <pc:sldMk cId="1532028599" sldId="908"/>
            <ac:picMk id="4" creationId="{0942DFF2-E2BA-C90B-09FF-5F334F41EEA2}"/>
          </ac:picMkLst>
        </pc:picChg>
        <pc:picChg chg="add mod">
          <ac:chgData name="Matthias Johannsen" userId="b07716ff-eb1c-4dc2-b358-92506a8f9811" providerId="ADAL" clId="{D7144B6A-C1B9-4AA7-A2BD-7441A2063413}" dt="2024-11-19T10:10:00.861" v="3223" actId="1076"/>
          <ac:picMkLst>
            <pc:docMk/>
            <pc:sldMk cId="1532028599" sldId="908"/>
            <ac:picMk id="1026" creationId="{C60C7DFD-3B32-3D5E-1067-C5A1CC6137BB}"/>
          </ac:picMkLst>
        </pc:picChg>
      </pc:sldChg>
      <pc:sldChg chg="add del">
        <pc:chgData name="Matthias Johannsen" userId="b07716ff-eb1c-4dc2-b358-92506a8f9811" providerId="ADAL" clId="{D7144B6A-C1B9-4AA7-A2BD-7441A2063413}" dt="2024-11-19T10:26:12.385" v="4145" actId="47"/>
        <pc:sldMkLst>
          <pc:docMk/>
          <pc:sldMk cId="166940591" sldId="909"/>
        </pc:sldMkLst>
      </pc:sldChg>
      <pc:sldChg chg="modSp add mod">
        <pc:chgData name="Matthias Johannsen" userId="b07716ff-eb1c-4dc2-b358-92506a8f9811" providerId="ADAL" clId="{D7144B6A-C1B9-4AA7-A2BD-7441A2063413}" dt="2024-11-19T10:34:18.393" v="4487"/>
        <pc:sldMkLst>
          <pc:docMk/>
          <pc:sldMk cId="547582600" sldId="909"/>
        </pc:sldMkLst>
        <pc:spChg chg="mod">
          <ac:chgData name="Matthias Johannsen" userId="b07716ff-eb1c-4dc2-b358-92506a8f9811" providerId="ADAL" clId="{D7144B6A-C1B9-4AA7-A2BD-7441A2063413}" dt="2024-11-19T10:34:18.393" v="4487"/>
          <ac:spMkLst>
            <pc:docMk/>
            <pc:sldMk cId="547582600" sldId="909"/>
            <ac:spMk id="3" creationId="{78176191-6664-0B4B-55D7-3E693CFEEC40}"/>
          </ac:spMkLst>
        </pc:spChg>
      </pc:sldChg>
      <pc:sldMasterChg chg="delSldLayout">
        <pc:chgData name="Matthias Johannsen" userId="b07716ff-eb1c-4dc2-b358-92506a8f9811" providerId="ADAL" clId="{D7144B6A-C1B9-4AA7-A2BD-7441A2063413}" dt="2024-11-19T10:26:12.385" v="4145" actId="47"/>
        <pc:sldMasterMkLst>
          <pc:docMk/>
          <pc:sldMasterMk cId="4129928640" sldId="2147483673"/>
        </pc:sldMasterMkLst>
        <pc:sldLayoutChg chg="del">
          <pc:chgData name="Matthias Johannsen" userId="b07716ff-eb1c-4dc2-b358-92506a8f9811" providerId="ADAL" clId="{D7144B6A-C1B9-4AA7-A2BD-7441A2063413}" dt="2024-11-18T14:30:22.014" v="113" actId="47"/>
          <pc:sldLayoutMkLst>
            <pc:docMk/>
            <pc:sldMasterMk cId="4129928640" sldId="2147483673"/>
            <pc:sldLayoutMk cId="3926163187" sldId="2147483682"/>
          </pc:sldLayoutMkLst>
        </pc:sldLayoutChg>
        <pc:sldLayoutChg chg="del">
          <pc:chgData name="Matthias Johannsen" userId="b07716ff-eb1c-4dc2-b358-92506a8f9811" providerId="ADAL" clId="{D7144B6A-C1B9-4AA7-A2BD-7441A2063413}" dt="2024-11-19T10:26:12.385" v="4145" actId="47"/>
          <pc:sldLayoutMkLst>
            <pc:docMk/>
            <pc:sldMasterMk cId="4129928640" sldId="2147483673"/>
            <pc:sldLayoutMk cId="2055286346" sldId="2147483698"/>
          </pc:sldLayoutMkLst>
        </pc:sldLayoutChg>
      </pc:sldMasterChg>
    </pc:docChg>
  </pc:docChgLst>
  <pc:docChgLst>
    <pc:chgData name="Nataliia Yeremenko" userId="S::n.yeremenko@alleaeu.onmicrosoft.com::2d660fed-5de0-4d21-a069-bbf0591efe19" providerId="AD" clId="Web-{68AAD952-400E-5941-0F9B-89EBBB993462}"/>
    <pc:docChg chg="modSld">
      <pc:chgData name="Nataliia Yeremenko" userId="S::n.yeremenko@alleaeu.onmicrosoft.com::2d660fed-5de0-4d21-a069-bbf0591efe19" providerId="AD" clId="Web-{68AAD952-400E-5941-0F9B-89EBBB993462}" dt="2022-07-11T15:36:16.320" v="1"/>
      <pc:docMkLst>
        <pc:docMk/>
      </pc:docMkLst>
      <pc:sldChg chg="addSp">
        <pc:chgData name="Nataliia Yeremenko" userId="S::n.yeremenko@alleaeu.onmicrosoft.com::2d660fed-5de0-4d21-a069-bbf0591efe19" providerId="AD" clId="Web-{68AAD952-400E-5941-0F9B-89EBBB993462}" dt="2022-07-11T15:36:16.320" v="1"/>
        <pc:sldMkLst>
          <pc:docMk/>
          <pc:sldMk cId="709974215" sldId="266"/>
        </pc:sldMkLst>
      </pc:sldChg>
    </pc:docChg>
  </pc:docChgLst>
  <pc:docChgLst>
    <pc:chgData name="Ioana Casapu" userId="S::casapu@allea.org::3204bee5-cc58-43fa-b0c7-7b3e621053c7" providerId="AD" clId="Web-{0391D03D-48CE-165E-0A81-7871579A8741}"/>
    <pc:docChg chg="modSld">
      <pc:chgData name="Ioana Casapu" userId="S::casapu@allea.org::3204bee5-cc58-43fa-b0c7-7b3e621053c7" providerId="AD" clId="Web-{0391D03D-48CE-165E-0A81-7871579A8741}" dt="2024-11-19T16:36:18.421" v="3" actId="20577"/>
      <pc:docMkLst>
        <pc:docMk/>
      </pc:docMkLst>
      <pc:sldChg chg="modSp modCm">
        <pc:chgData name="Ioana Casapu" userId="S::casapu@allea.org::3204bee5-cc58-43fa-b0c7-7b3e621053c7" providerId="AD" clId="Web-{0391D03D-48CE-165E-0A81-7871579A8741}" dt="2024-11-19T16:36:18.421" v="3" actId="20577"/>
        <pc:sldMkLst>
          <pc:docMk/>
          <pc:sldMk cId="3065541332" sldId="287"/>
        </pc:sldMkLst>
        <pc:spChg chg="mod">
          <ac:chgData name="Ioana Casapu" userId="S::casapu@allea.org::3204bee5-cc58-43fa-b0c7-7b3e621053c7" providerId="AD" clId="Web-{0391D03D-48CE-165E-0A81-7871579A8741}" dt="2024-11-19T16:36:18.421" v="3" actId="20577"/>
          <ac:spMkLst>
            <pc:docMk/>
            <pc:sldMk cId="3065541332" sldId="287"/>
            <ac:spMk id="3" creationId="{29AA11C5-896C-27FC-1C9F-69139F559BE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oana Casapu" userId="S::casapu@allea.org::3204bee5-cc58-43fa-b0c7-7b3e621053c7" providerId="AD" clId="Web-{0391D03D-48CE-165E-0A81-7871579A8741}" dt="2024-11-19T16:06:13.848" v="0" actId="20577"/>
              <pc2:cmMkLst xmlns:pc2="http://schemas.microsoft.com/office/powerpoint/2019/9/main/command">
                <pc:docMk/>
                <pc:sldMk cId="3065541332" sldId="287"/>
                <pc2:cmMk id="{B162314D-9B34-4252-8E32-001DAF3B9E39}"/>
              </pc2:cmMkLst>
            </pc226:cmChg>
            <pc226:cmChg xmlns:pc226="http://schemas.microsoft.com/office/powerpoint/2022/06/main/command" chg="mod">
              <pc226:chgData name="Ioana Casapu" userId="S::casapu@allea.org::3204bee5-cc58-43fa-b0c7-7b3e621053c7" providerId="AD" clId="Web-{0391D03D-48CE-165E-0A81-7871579A8741}" dt="2024-11-19T16:06:13.848" v="0" actId="20577"/>
              <pc2:cmMkLst xmlns:pc2="http://schemas.microsoft.com/office/powerpoint/2019/9/main/command">
                <pc:docMk/>
                <pc:sldMk cId="3065541332" sldId="287"/>
                <pc2:cmMk id="{92D7A978-CE09-4FA2-9116-D0E3100E828E}"/>
              </pc2:cmMkLst>
            </pc226:cmChg>
            <pc226:cmChg xmlns:pc226="http://schemas.microsoft.com/office/powerpoint/2022/06/main/command" chg="mod">
              <pc226:chgData name="Ioana Casapu" userId="S::casapu@allea.org::3204bee5-cc58-43fa-b0c7-7b3e621053c7" providerId="AD" clId="Web-{0391D03D-48CE-165E-0A81-7871579A8741}" dt="2024-11-19T16:06:13.848" v="0" actId="20577"/>
              <pc2:cmMkLst xmlns:pc2="http://schemas.microsoft.com/office/powerpoint/2019/9/main/command">
                <pc:docMk/>
                <pc:sldMk cId="3065541332" sldId="287"/>
                <pc2:cmMk id="{E7AA958E-E16A-4AB6-945D-43A25F0E00EA}"/>
              </pc2:cmMkLst>
            </pc226:cmChg>
            <pc226:cmChg xmlns:pc226="http://schemas.microsoft.com/office/powerpoint/2022/06/main/command" chg="mod">
              <pc226:chgData name="Ioana Casapu" userId="S::casapu@allea.org::3204bee5-cc58-43fa-b0c7-7b3e621053c7" providerId="AD" clId="Web-{0391D03D-48CE-165E-0A81-7871579A8741}" dt="2024-11-19T16:06:13.848" v="0" actId="20577"/>
              <pc2:cmMkLst xmlns:pc2="http://schemas.microsoft.com/office/powerpoint/2019/9/main/command">
                <pc:docMk/>
                <pc:sldMk cId="3065541332" sldId="287"/>
                <pc2:cmMk id="{86E6F3A3-46EC-4637-AB0E-3E796AF92DE9}"/>
              </pc2:cmMkLst>
            </pc226:cmChg>
          </p:ext>
        </pc:ext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33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E5F369D-EA6B-42CA-BBB1-488DF60415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6121" y="641583"/>
            <a:ext cx="4988379" cy="434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</a:lstStyle>
          <a:p>
            <a:pPr lvl="0"/>
            <a:r>
              <a:rPr lang="en-US"/>
              <a:t>TITLE OF THE SLIDE</a:t>
            </a:r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AD2EB3F-02EB-4627-B43B-3A488ADA35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011" y="1240779"/>
            <a:ext cx="4960718" cy="872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</a:lstStyle>
          <a:p>
            <a:pPr lvl="0"/>
            <a:r>
              <a:rPr lang="en-US"/>
              <a:t>This is normal text. Nam </a:t>
            </a:r>
            <a:r>
              <a:rPr lang="en-US" err="1"/>
              <a:t>molestie</a:t>
            </a:r>
            <a:r>
              <a:rPr lang="en-US"/>
              <a:t> dui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. Sed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posuere</a:t>
            </a:r>
            <a:r>
              <a:rPr lang="en-US"/>
              <a:t> vel </a:t>
            </a:r>
            <a:r>
              <a:rPr lang="en-US" err="1"/>
              <a:t>hendrerit</a:t>
            </a:r>
            <a:r>
              <a:rPr lang="en-US"/>
              <a:t> et, </a:t>
            </a:r>
            <a:r>
              <a:rPr lang="en-US" err="1"/>
              <a:t>vulputate</a:t>
            </a:r>
            <a:r>
              <a:rPr lang="en-US"/>
              <a:t> non dui.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AC1FCE1-9B53-4983-88DC-2E9D344B5B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841" y="3143161"/>
            <a:ext cx="5018315" cy="10641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</a:lstStyle>
          <a:p>
            <a:pPr lvl="0"/>
            <a:r>
              <a:rPr lang="en-US"/>
              <a:t>Sed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posuere</a:t>
            </a:r>
            <a:r>
              <a:rPr lang="en-US"/>
              <a:t> vel </a:t>
            </a:r>
            <a:r>
              <a:rPr lang="en-US" err="1"/>
              <a:t>hendrerit</a:t>
            </a:r>
            <a:r>
              <a:rPr lang="en-US"/>
              <a:t> et, </a:t>
            </a:r>
            <a:r>
              <a:rPr lang="en-US" err="1"/>
              <a:t>vulputate</a:t>
            </a:r>
            <a:r>
              <a:rPr lang="en-US"/>
              <a:t> non dui.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in dui </a:t>
            </a:r>
            <a:r>
              <a:rPr lang="en-US" err="1"/>
              <a:t>volutpat</a:t>
            </a:r>
            <a:r>
              <a:rPr lang="en-US"/>
              <a:t>, sed pharetra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</a:t>
            </a:r>
            <a:endParaRPr lang="en-GB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45812D49-4B9C-44DD-8892-7DB26CEAA7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7956" y="5056222"/>
            <a:ext cx="5061858" cy="11486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Integer </a:t>
            </a:r>
            <a:r>
              <a:rPr lang="en-US" err="1"/>
              <a:t>blandit</a:t>
            </a:r>
            <a:r>
              <a:rPr lang="en-US"/>
              <a:t>, ex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,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tempus ligula, vitae gravida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turpis</a:t>
            </a:r>
            <a:r>
              <a:rPr lang="en-US"/>
              <a:t> a </a:t>
            </a:r>
            <a:r>
              <a:rPr lang="en-US" err="1"/>
              <a:t>lectus</a:t>
            </a:r>
            <a:r>
              <a:rPr lang="en-US"/>
              <a:t>.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.</a:t>
            </a:r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63EEEC4-992D-4639-A5D0-97F560EAF0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855" y="2531156"/>
            <a:ext cx="5022850" cy="468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EXAMPLE ONE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21AD85C-B6AD-4E63-9963-EA4688B007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742" y="4441598"/>
            <a:ext cx="5067072" cy="468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EXAMPLE TWO</a:t>
            </a:r>
          </a:p>
        </p:txBody>
      </p:sp>
      <p:pic>
        <p:nvPicPr>
          <p:cNvPr id="12" name="Picture 11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CD0E5670-7262-4980-909A-97D8682308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358" y="1347277"/>
            <a:ext cx="10533998" cy="703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8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F122307B-AC6E-4932-B1F8-4AC6D675D4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358" y="1347277"/>
            <a:ext cx="10533998" cy="703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60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E28528A9-B4D4-45B0-8013-BAB41E6A4A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45" y="4038600"/>
            <a:ext cx="10579080" cy="706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65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299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282299-35A3-468B-91C9-5351762BE1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78" y="17928"/>
            <a:ext cx="9699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93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9E69BBD-9A71-4B61-A819-31558F609C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9786" y="2096516"/>
            <a:ext cx="12241785" cy="4761484"/>
          </a:xfrm>
          <a:custGeom>
            <a:avLst/>
            <a:gdLst>
              <a:gd name="connsiteX0" fmla="*/ 0 w 12192000"/>
              <a:gd name="connsiteY0" fmla="*/ 0 h 6208776"/>
              <a:gd name="connsiteX1" fmla="*/ 12192000 w 12192000"/>
              <a:gd name="connsiteY1" fmla="*/ 0 h 6208776"/>
              <a:gd name="connsiteX2" fmla="*/ 12192000 w 12192000"/>
              <a:gd name="connsiteY2" fmla="*/ 6208776 h 6208776"/>
              <a:gd name="connsiteX3" fmla="*/ 0 w 12192000"/>
              <a:gd name="connsiteY3" fmla="*/ 6208776 h 6208776"/>
              <a:gd name="connsiteX4" fmla="*/ 0 w 12192000"/>
              <a:gd name="connsiteY4" fmla="*/ 0 h 6208776"/>
              <a:gd name="connsiteX0" fmla="*/ 0 w 12201144"/>
              <a:gd name="connsiteY0" fmla="*/ 2734056 h 6208776"/>
              <a:gd name="connsiteX1" fmla="*/ 12201144 w 12201144"/>
              <a:gd name="connsiteY1" fmla="*/ 0 h 6208776"/>
              <a:gd name="connsiteX2" fmla="*/ 12201144 w 12201144"/>
              <a:gd name="connsiteY2" fmla="*/ 6208776 h 6208776"/>
              <a:gd name="connsiteX3" fmla="*/ 9144 w 12201144"/>
              <a:gd name="connsiteY3" fmla="*/ 6208776 h 6208776"/>
              <a:gd name="connsiteX4" fmla="*/ 0 w 12201144"/>
              <a:gd name="connsiteY4" fmla="*/ 2734056 h 6208776"/>
              <a:gd name="connsiteX0" fmla="*/ 0 w 12210288"/>
              <a:gd name="connsiteY0" fmla="*/ 2798064 h 6272784"/>
              <a:gd name="connsiteX1" fmla="*/ 12210288 w 12210288"/>
              <a:gd name="connsiteY1" fmla="*/ 0 h 6272784"/>
              <a:gd name="connsiteX2" fmla="*/ 12201144 w 12210288"/>
              <a:gd name="connsiteY2" fmla="*/ 6272784 h 6272784"/>
              <a:gd name="connsiteX3" fmla="*/ 9144 w 12210288"/>
              <a:gd name="connsiteY3" fmla="*/ 6272784 h 6272784"/>
              <a:gd name="connsiteX4" fmla="*/ 0 w 12210288"/>
              <a:gd name="connsiteY4" fmla="*/ 2798064 h 6272784"/>
              <a:gd name="connsiteX0" fmla="*/ 6096 w 12201144"/>
              <a:gd name="connsiteY0" fmla="*/ 4123944 h 6272784"/>
              <a:gd name="connsiteX1" fmla="*/ 12201144 w 12201144"/>
              <a:gd name="connsiteY1" fmla="*/ 0 h 6272784"/>
              <a:gd name="connsiteX2" fmla="*/ 12192000 w 12201144"/>
              <a:gd name="connsiteY2" fmla="*/ 6272784 h 6272784"/>
              <a:gd name="connsiteX3" fmla="*/ 0 w 12201144"/>
              <a:gd name="connsiteY3" fmla="*/ 6272784 h 6272784"/>
              <a:gd name="connsiteX4" fmla="*/ 6096 w 12201144"/>
              <a:gd name="connsiteY4" fmla="*/ 4123944 h 6272784"/>
              <a:gd name="connsiteX0" fmla="*/ 6096 w 12192000"/>
              <a:gd name="connsiteY0" fmla="*/ 1406144 h 3554984"/>
              <a:gd name="connsiteX1" fmla="*/ 12135104 w 12192000"/>
              <a:gd name="connsiteY1" fmla="*/ 0 h 3554984"/>
              <a:gd name="connsiteX2" fmla="*/ 12192000 w 12192000"/>
              <a:gd name="connsiteY2" fmla="*/ 3554984 h 3554984"/>
              <a:gd name="connsiteX3" fmla="*/ 0 w 12192000"/>
              <a:gd name="connsiteY3" fmla="*/ 3554984 h 3554984"/>
              <a:gd name="connsiteX4" fmla="*/ 6096 w 12192000"/>
              <a:gd name="connsiteY4" fmla="*/ 1406144 h 3554984"/>
              <a:gd name="connsiteX0" fmla="*/ 6096 w 12192000"/>
              <a:gd name="connsiteY0" fmla="*/ 1406144 h 3554984"/>
              <a:gd name="connsiteX1" fmla="*/ 12190984 w 12192000"/>
              <a:gd name="connsiteY1" fmla="*/ 0 h 3554984"/>
              <a:gd name="connsiteX2" fmla="*/ 12192000 w 12192000"/>
              <a:gd name="connsiteY2" fmla="*/ 3554984 h 3554984"/>
              <a:gd name="connsiteX3" fmla="*/ 0 w 12192000"/>
              <a:gd name="connsiteY3" fmla="*/ 3554984 h 3554984"/>
              <a:gd name="connsiteX4" fmla="*/ 6096 w 12192000"/>
              <a:gd name="connsiteY4" fmla="*/ 1406144 h 3554984"/>
              <a:gd name="connsiteX0" fmla="*/ 1016 w 12192000"/>
              <a:gd name="connsiteY0" fmla="*/ 2244344 h 3554984"/>
              <a:gd name="connsiteX1" fmla="*/ 12190984 w 12192000"/>
              <a:gd name="connsiteY1" fmla="*/ 0 h 3554984"/>
              <a:gd name="connsiteX2" fmla="*/ 12192000 w 12192000"/>
              <a:gd name="connsiteY2" fmla="*/ 3554984 h 3554984"/>
              <a:gd name="connsiteX3" fmla="*/ 0 w 12192000"/>
              <a:gd name="connsiteY3" fmla="*/ 3554984 h 3554984"/>
              <a:gd name="connsiteX4" fmla="*/ 1016 w 12192000"/>
              <a:gd name="connsiteY4" fmla="*/ 2244344 h 3554984"/>
              <a:gd name="connsiteX0" fmla="*/ 1016 w 12192000"/>
              <a:gd name="connsiteY0" fmla="*/ 2980944 h 4291584"/>
              <a:gd name="connsiteX1" fmla="*/ 12185904 w 12192000"/>
              <a:gd name="connsiteY1" fmla="*/ 0 h 4291584"/>
              <a:gd name="connsiteX2" fmla="*/ 12192000 w 12192000"/>
              <a:gd name="connsiteY2" fmla="*/ 4291584 h 4291584"/>
              <a:gd name="connsiteX3" fmla="*/ 0 w 12192000"/>
              <a:gd name="connsiteY3" fmla="*/ 4291584 h 4291584"/>
              <a:gd name="connsiteX4" fmla="*/ 1016 w 12192000"/>
              <a:gd name="connsiteY4" fmla="*/ 2980944 h 4291584"/>
              <a:gd name="connsiteX0" fmla="*/ 3 w 12216387"/>
              <a:gd name="connsiteY0" fmla="*/ 2358644 h 4291584"/>
              <a:gd name="connsiteX1" fmla="*/ 12210291 w 12216387"/>
              <a:gd name="connsiteY1" fmla="*/ 0 h 4291584"/>
              <a:gd name="connsiteX2" fmla="*/ 12216387 w 12216387"/>
              <a:gd name="connsiteY2" fmla="*/ 4291584 h 4291584"/>
              <a:gd name="connsiteX3" fmla="*/ 24387 w 12216387"/>
              <a:gd name="connsiteY3" fmla="*/ 4291584 h 4291584"/>
              <a:gd name="connsiteX4" fmla="*/ 3 w 12216387"/>
              <a:gd name="connsiteY4" fmla="*/ 2358644 h 4291584"/>
              <a:gd name="connsiteX0" fmla="*/ 3 w 12216387"/>
              <a:gd name="connsiteY0" fmla="*/ 2828544 h 4761484"/>
              <a:gd name="connsiteX1" fmla="*/ 12197591 w 12216387"/>
              <a:gd name="connsiteY1" fmla="*/ 0 h 4761484"/>
              <a:gd name="connsiteX2" fmla="*/ 12216387 w 12216387"/>
              <a:gd name="connsiteY2" fmla="*/ 4761484 h 4761484"/>
              <a:gd name="connsiteX3" fmla="*/ 24387 w 12216387"/>
              <a:gd name="connsiteY3" fmla="*/ 4761484 h 4761484"/>
              <a:gd name="connsiteX4" fmla="*/ 3 w 12216387"/>
              <a:gd name="connsiteY4" fmla="*/ 2828544 h 4761484"/>
              <a:gd name="connsiteX0" fmla="*/ 1 w 12241785"/>
              <a:gd name="connsiteY0" fmla="*/ 2599944 h 4761484"/>
              <a:gd name="connsiteX1" fmla="*/ 12222989 w 12241785"/>
              <a:gd name="connsiteY1" fmla="*/ 0 h 4761484"/>
              <a:gd name="connsiteX2" fmla="*/ 12241785 w 12241785"/>
              <a:gd name="connsiteY2" fmla="*/ 4761484 h 4761484"/>
              <a:gd name="connsiteX3" fmla="*/ 49785 w 12241785"/>
              <a:gd name="connsiteY3" fmla="*/ 4761484 h 4761484"/>
              <a:gd name="connsiteX4" fmla="*/ 1 w 12241785"/>
              <a:gd name="connsiteY4" fmla="*/ 2599944 h 476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1785" h="4761484">
                <a:moveTo>
                  <a:pt x="1" y="2599944"/>
                </a:moveTo>
                <a:lnTo>
                  <a:pt x="12222989" y="0"/>
                </a:lnTo>
                <a:cubicBezTo>
                  <a:pt x="12223328" y="1184995"/>
                  <a:pt x="12241446" y="3576489"/>
                  <a:pt x="12241785" y="4761484"/>
                </a:cubicBezTo>
                <a:lnTo>
                  <a:pt x="49785" y="4761484"/>
                </a:lnTo>
                <a:cubicBezTo>
                  <a:pt x="50124" y="4324604"/>
                  <a:pt x="-338" y="3036824"/>
                  <a:pt x="1" y="2599944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GB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D9FB3098-1F69-4E66-957C-758F198AA1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1474" y="827145"/>
            <a:ext cx="6766434" cy="439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ALLEA BOARD MEETING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96BDD186-BAFB-47E9-9756-CBB2A799EB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301" y="1330001"/>
            <a:ext cx="6781521" cy="89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Berlin-Brandenburg Academy of Sciences and Humanities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2A9BD692-FD96-4031-8CBC-FB2525D154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14441" y="2543336"/>
            <a:ext cx="6781521" cy="89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/>
              <a:t>BERLIN, 5-6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1867288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Input 3">
            <a:extLst>
              <a:ext uri="{FF2B5EF4-FFF2-40B4-BE49-F238E27FC236}">
                <a16:creationId xmlns:a16="http://schemas.microsoft.com/office/drawing/2014/main" id="{E0436F1B-EB0C-42C5-BB88-6D34AC01A7FE}"/>
              </a:ext>
            </a:extLst>
          </p:cNvPr>
          <p:cNvSpPr/>
          <p:nvPr userDrawn="1"/>
        </p:nvSpPr>
        <p:spPr>
          <a:xfrm>
            <a:off x="0" y="1216858"/>
            <a:ext cx="12192001" cy="564114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7"/>
              <a:gd name="connsiteY0" fmla="*/ 5717 h 13717"/>
              <a:gd name="connsiteX1" fmla="*/ 10007 w 10007"/>
              <a:gd name="connsiteY1" fmla="*/ 0 h 13717"/>
              <a:gd name="connsiteX2" fmla="*/ 10000 w 10007"/>
              <a:gd name="connsiteY2" fmla="*/ 13717 h 13717"/>
              <a:gd name="connsiteX3" fmla="*/ 0 w 10007"/>
              <a:gd name="connsiteY3" fmla="*/ 13717 h 13717"/>
              <a:gd name="connsiteX4" fmla="*/ 0 w 10007"/>
              <a:gd name="connsiteY4" fmla="*/ 5717 h 13717"/>
              <a:gd name="connsiteX0" fmla="*/ 0 w 10007"/>
              <a:gd name="connsiteY0" fmla="*/ 5717 h 13717"/>
              <a:gd name="connsiteX1" fmla="*/ 10007 w 10007"/>
              <a:gd name="connsiteY1" fmla="*/ 0 h 13717"/>
              <a:gd name="connsiteX2" fmla="*/ 10000 w 10007"/>
              <a:gd name="connsiteY2" fmla="*/ 13717 h 13717"/>
              <a:gd name="connsiteX3" fmla="*/ 0 w 10007"/>
              <a:gd name="connsiteY3" fmla="*/ 13717 h 13717"/>
              <a:gd name="connsiteX4" fmla="*/ 0 w 10007"/>
              <a:gd name="connsiteY4" fmla="*/ 5717 h 13717"/>
              <a:gd name="connsiteX0" fmla="*/ 0 w 10000"/>
              <a:gd name="connsiteY0" fmla="*/ 4843 h 12843"/>
              <a:gd name="connsiteX1" fmla="*/ 9994 w 10000"/>
              <a:gd name="connsiteY1" fmla="*/ 0 h 12843"/>
              <a:gd name="connsiteX2" fmla="*/ 10000 w 10000"/>
              <a:gd name="connsiteY2" fmla="*/ 12843 h 12843"/>
              <a:gd name="connsiteX3" fmla="*/ 0 w 10000"/>
              <a:gd name="connsiteY3" fmla="*/ 12843 h 12843"/>
              <a:gd name="connsiteX4" fmla="*/ 0 w 10000"/>
              <a:gd name="connsiteY4" fmla="*/ 4843 h 1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843">
                <a:moveTo>
                  <a:pt x="0" y="4843"/>
                </a:moveTo>
                <a:lnTo>
                  <a:pt x="9994" y="0"/>
                </a:lnTo>
                <a:cubicBezTo>
                  <a:pt x="9992" y="4572"/>
                  <a:pt x="10002" y="8271"/>
                  <a:pt x="10000" y="12843"/>
                </a:cubicBezTo>
                <a:lnTo>
                  <a:pt x="0" y="12843"/>
                </a:lnTo>
                <a:lnTo>
                  <a:pt x="0" y="484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8BE826-66F6-496F-840C-3A9C7B904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6" t="36667" r="24467" b="42857"/>
          <a:stretch/>
        </p:blipFill>
        <p:spPr>
          <a:xfrm>
            <a:off x="310243" y="473527"/>
            <a:ext cx="3584121" cy="10343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3C6D4C-C96A-4305-9B8B-F164B9A780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438" y="-1448026"/>
            <a:ext cx="20269419" cy="143312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19950A4-571E-4113-8B31-10DC8E0CDE92}"/>
              </a:ext>
            </a:extLst>
          </p:cNvPr>
          <p:cNvSpPr txBox="1"/>
          <p:nvPr userDrawn="1"/>
        </p:nvSpPr>
        <p:spPr>
          <a:xfrm>
            <a:off x="0" y="583746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600" b="1">
                <a:solidFill>
                  <a:schemeClr val="bg1"/>
                </a:solidFill>
                <a:latin typeface="Fira Sans" panose="020B0503050000020004" pitchFamily="34" charset="0"/>
              </a:rPr>
              <a:t>ALLEA | All European Academies</a:t>
            </a:r>
          </a:p>
          <a:p>
            <a:pPr algn="ctr">
              <a:lnSpc>
                <a:spcPct val="100000"/>
              </a:lnSpc>
            </a:pPr>
            <a:r>
              <a:rPr lang="en-GB" sz="1400" b="0" err="1">
                <a:solidFill>
                  <a:schemeClr val="bg1"/>
                </a:solidFill>
                <a:latin typeface="Fira Sans" panose="020B0503050000020004" pitchFamily="34" charset="0"/>
              </a:rPr>
              <a:t>Jägerstr</a:t>
            </a:r>
            <a:r>
              <a:rPr lang="en-GB" sz="1400" b="0">
                <a:solidFill>
                  <a:schemeClr val="bg1"/>
                </a:solidFill>
                <a:latin typeface="Fira Sans" panose="020B0503050000020004" pitchFamily="34" charset="0"/>
              </a:rPr>
              <a:t>. 22/23, 10117 Berlin, Germany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424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877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F2FDF06-9FAC-4338-B299-F07A732914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17335" y="438912"/>
            <a:ext cx="6074665" cy="5971032"/>
          </a:xfrm>
          <a:custGeom>
            <a:avLst/>
            <a:gdLst>
              <a:gd name="connsiteX0" fmla="*/ 0 w 6074665"/>
              <a:gd name="connsiteY0" fmla="*/ 0 h 5322887"/>
              <a:gd name="connsiteX1" fmla="*/ 6074665 w 6074665"/>
              <a:gd name="connsiteY1" fmla="*/ 0 h 5322887"/>
              <a:gd name="connsiteX2" fmla="*/ 6074665 w 6074665"/>
              <a:gd name="connsiteY2" fmla="*/ 5322887 h 5322887"/>
              <a:gd name="connsiteX3" fmla="*/ 0 w 6074665"/>
              <a:gd name="connsiteY3" fmla="*/ 5322887 h 5322887"/>
              <a:gd name="connsiteX4" fmla="*/ 0 w 6074665"/>
              <a:gd name="connsiteY4" fmla="*/ 0 h 5322887"/>
              <a:gd name="connsiteX0" fmla="*/ 1197864 w 6074665"/>
              <a:gd name="connsiteY0" fmla="*/ 0 h 5322887"/>
              <a:gd name="connsiteX1" fmla="*/ 6074665 w 6074665"/>
              <a:gd name="connsiteY1" fmla="*/ 0 h 5322887"/>
              <a:gd name="connsiteX2" fmla="*/ 6074665 w 6074665"/>
              <a:gd name="connsiteY2" fmla="*/ 5322887 h 5322887"/>
              <a:gd name="connsiteX3" fmla="*/ 0 w 6074665"/>
              <a:gd name="connsiteY3" fmla="*/ 5322887 h 5322887"/>
              <a:gd name="connsiteX4" fmla="*/ 1197864 w 6074665"/>
              <a:gd name="connsiteY4" fmla="*/ 0 h 532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4665" h="5322887">
                <a:moveTo>
                  <a:pt x="1197864" y="0"/>
                </a:moveTo>
                <a:lnTo>
                  <a:pt x="6074665" y="0"/>
                </a:lnTo>
                <a:lnTo>
                  <a:pt x="6074665" y="5322887"/>
                </a:lnTo>
                <a:lnTo>
                  <a:pt x="0" y="5322887"/>
                </a:lnTo>
                <a:lnTo>
                  <a:pt x="1197864" y="0"/>
                </a:ln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E5F369D-EA6B-42CA-BBB1-488DF60415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6121" y="641583"/>
            <a:ext cx="4999265" cy="434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Fira Sans SemiBold" panose="020B06030500000200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</a:lstStyle>
          <a:p>
            <a:pPr lvl="0"/>
            <a:r>
              <a:rPr lang="en-US"/>
              <a:t>TITLE OF THE SLIDE</a:t>
            </a:r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AD2EB3F-02EB-4627-B43B-3A488ADA35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011" y="1240779"/>
            <a:ext cx="4993375" cy="872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ira Sans" panose="020B05030500000200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</a:lstStyle>
          <a:p>
            <a:pPr lvl="0"/>
            <a:r>
              <a:rPr lang="en-US"/>
              <a:t>This is normal text. Nam </a:t>
            </a:r>
            <a:r>
              <a:rPr lang="en-US" err="1"/>
              <a:t>molestie</a:t>
            </a:r>
            <a:r>
              <a:rPr lang="en-US"/>
              <a:t> dui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. Sed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posuere</a:t>
            </a:r>
            <a:r>
              <a:rPr lang="en-US"/>
              <a:t> vel </a:t>
            </a:r>
            <a:r>
              <a:rPr lang="en-US" err="1"/>
              <a:t>hendrerit</a:t>
            </a:r>
            <a:r>
              <a:rPr lang="en-US"/>
              <a:t> et, </a:t>
            </a:r>
            <a:r>
              <a:rPr lang="en-US" err="1"/>
              <a:t>vulputate</a:t>
            </a:r>
            <a:r>
              <a:rPr lang="en-US"/>
              <a:t> non dui.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AC1FCE1-9B53-4983-88DC-2E9D344B5B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841" y="3143161"/>
            <a:ext cx="5018315" cy="10641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ira Sans" panose="020B05030500000200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</a:lstStyle>
          <a:p>
            <a:pPr lvl="0"/>
            <a:r>
              <a:rPr lang="en-US"/>
              <a:t>Sed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posuere</a:t>
            </a:r>
            <a:r>
              <a:rPr lang="en-US"/>
              <a:t> vel </a:t>
            </a:r>
            <a:r>
              <a:rPr lang="en-US" err="1"/>
              <a:t>hendrerit</a:t>
            </a:r>
            <a:r>
              <a:rPr lang="en-US"/>
              <a:t> et, </a:t>
            </a:r>
            <a:r>
              <a:rPr lang="en-US" err="1"/>
              <a:t>vulputate</a:t>
            </a:r>
            <a:r>
              <a:rPr lang="en-US"/>
              <a:t> non dui.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in dui </a:t>
            </a:r>
            <a:r>
              <a:rPr lang="en-US" err="1"/>
              <a:t>volutpat</a:t>
            </a:r>
            <a:r>
              <a:rPr lang="en-US"/>
              <a:t>, sed pharetra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</a:t>
            </a:r>
            <a:endParaRPr lang="en-GB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45812D49-4B9C-44DD-8892-7DB26CEAA7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7538" y="5056222"/>
            <a:ext cx="5068137" cy="11486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Fira Sans" panose="020B05030500000200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Integer </a:t>
            </a:r>
            <a:r>
              <a:rPr lang="en-US" err="1"/>
              <a:t>blandit</a:t>
            </a:r>
            <a:r>
              <a:rPr lang="en-US"/>
              <a:t>, ex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,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tempus ligula, vitae gravida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turpis</a:t>
            </a:r>
            <a:r>
              <a:rPr lang="en-US"/>
              <a:t> a </a:t>
            </a:r>
            <a:r>
              <a:rPr lang="en-US" err="1"/>
              <a:t>lectus</a:t>
            </a:r>
            <a:r>
              <a:rPr lang="en-US"/>
              <a:t>.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. Sed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posuere</a:t>
            </a:r>
            <a:r>
              <a:rPr lang="en-US"/>
              <a:t> vel </a:t>
            </a:r>
            <a:r>
              <a:rPr lang="en-US" err="1"/>
              <a:t>hendrerit</a:t>
            </a:r>
            <a:r>
              <a:rPr lang="en-US"/>
              <a:t> et, </a:t>
            </a:r>
            <a:r>
              <a:rPr lang="en-US" err="1"/>
              <a:t>vulputate</a:t>
            </a:r>
            <a:r>
              <a:rPr lang="en-US"/>
              <a:t> non dui.</a:t>
            </a:r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63EEEC4-992D-4639-A5D0-97F560EAF0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855" y="2531156"/>
            <a:ext cx="5022850" cy="468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GB"/>
              <a:t>EXAMPLE ONE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21AD85C-B6AD-4E63-9963-EA4688B007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742" y="4441598"/>
            <a:ext cx="5067072" cy="468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GB"/>
              <a:t>EXAMPLE TWO</a:t>
            </a:r>
          </a:p>
        </p:txBody>
      </p:sp>
    </p:spTree>
    <p:extLst>
      <p:ext uri="{BB962C8B-B14F-4D97-AF65-F5344CB8AC3E}">
        <p14:creationId xmlns:p14="http://schemas.microsoft.com/office/powerpoint/2010/main" val="1404324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E5F369D-EA6B-42CA-BBB1-488DF60415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6121" y="641583"/>
            <a:ext cx="4988379" cy="434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Fira Sans SemiBold" panose="020B06030500000200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</a:lstStyle>
          <a:p>
            <a:pPr lvl="0"/>
            <a:r>
              <a:rPr lang="en-US"/>
              <a:t>TITLE OF THE SLIDE</a:t>
            </a:r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AD2EB3F-02EB-4627-B43B-3A488ADA35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011" y="1240779"/>
            <a:ext cx="4960718" cy="872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ira Sans" panose="020B05030500000200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</a:lstStyle>
          <a:p>
            <a:pPr lvl="0"/>
            <a:r>
              <a:rPr lang="en-US"/>
              <a:t>This is normal text. Nam </a:t>
            </a:r>
            <a:r>
              <a:rPr lang="en-US" err="1"/>
              <a:t>molestie</a:t>
            </a:r>
            <a:r>
              <a:rPr lang="en-US"/>
              <a:t> dui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. Sed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posuere</a:t>
            </a:r>
            <a:r>
              <a:rPr lang="en-US"/>
              <a:t> vel </a:t>
            </a:r>
            <a:r>
              <a:rPr lang="en-US" err="1"/>
              <a:t>hendrerit</a:t>
            </a:r>
            <a:r>
              <a:rPr lang="en-US"/>
              <a:t> et, </a:t>
            </a:r>
            <a:r>
              <a:rPr lang="en-US" err="1"/>
              <a:t>vulputate</a:t>
            </a:r>
            <a:r>
              <a:rPr lang="en-US"/>
              <a:t> non dui.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AC1FCE1-9B53-4983-88DC-2E9D344B5B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841" y="3143161"/>
            <a:ext cx="5018315" cy="10641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ira Sans" panose="020B05030500000200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</a:lstStyle>
          <a:p>
            <a:pPr lvl="0"/>
            <a:r>
              <a:rPr lang="en-US"/>
              <a:t>Sed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posuere</a:t>
            </a:r>
            <a:r>
              <a:rPr lang="en-US"/>
              <a:t> vel </a:t>
            </a:r>
            <a:r>
              <a:rPr lang="en-US" err="1"/>
              <a:t>hendrerit</a:t>
            </a:r>
            <a:r>
              <a:rPr lang="en-US"/>
              <a:t> et, </a:t>
            </a:r>
            <a:r>
              <a:rPr lang="en-US" err="1"/>
              <a:t>vulputate</a:t>
            </a:r>
            <a:r>
              <a:rPr lang="en-US"/>
              <a:t> non dui.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in dui </a:t>
            </a:r>
            <a:r>
              <a:rPr lang="en-US" err="1"/>
              <a:t>volutpat</a:t>
            </a:r>
            <a:r>
              <a:rPr lang="en-US"/>
              <a:t>, sed pharetra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</a:t>
            </a:r>
            <a:endParaRPr lang="en-GB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45812D49-4B9C-44DD-8892-7DB26CEAA7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7956" y="5056222"/>
            <a:ext cx="5061858" cy="11486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Fira Sans" panose="020B05030500000200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Integer </a:t>
            </a:r>
            <a:r>
              <a:rPr lang="en-US" err="1"/>
              <a:t>blandit</a:t>
            </a:r>
            <a:r>
              <a:rPr lang="en-US"/>
              <a:t>, ex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,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tempus ligula, vitae gravida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turpis</a:t>
            </a:r>
            <a:r>
              <a:rPr lang="en-US"/>
              <a:t> a </a:t>
            </a:r>
            <a:r>
              <a:rPr lang="en-US" err="1"/>
              <a:t>lectus</a:t>
            </a:r>
            <a:r>
              <a:rPr lang="en-US"/>
              <a:t>.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.</a:t>
            </a:r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63EEEC4-992D-4639-A5D0-97F560EAF0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855" y="2531156"/>
            <a:ext cx="5022850" cy="468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GB"/>
              <a:t>EXAMPLE ONE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21AD85C-B6AD-4E63-9963-EA4688B007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742" y="4441598"/>
            <a:ext cx="5067072" cy="468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GB"/>
              <a:t>EXAMPLE TWO</a:t>
            </a:r>
          </a:p>
        </p:txBody>
      </p:sp>
      <p:pic>
        <p:nvPicPr>
          <p:cNvPr id="12" name="Picture 11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CD0E5670-7262-4980-909A-97D8682308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695" y="5056222"/>
            <a:ext cx="3642990" cy="243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8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F2FDF06-9FAC-4338-B299-F07A732914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17335" y="438912"/>
            <a:ext cx="6074665" cy="5971032"/>
          </a:xfrm>
          <a:custGeom>
            <a:avLst/>
            <a:gdLst>
              <a:gd name="connsiteX0" fmla="*/ 0 w 6074665"/>
              <a:gd name="connsiteY0" fmla="*/ 0 h 5322887"/>
              <a:gd name="connsiteX1" fmla="*/ 6074665 w 6074665"/>
              <a:gd name="connsiteY1" fmla="*/ 0 h 5322887"/>
              <a:gd name="connsiteX2" fmla="*/ 6074665 w 6074665"/>
              <a:gd name="connsiteY2" fmla="*/ 5322887 h 5322887"/>
              <a:gd name="connsiteX3" fmla="*/ 0 w 6074665"/>
              <a:gd name="connsiteY3" fmla="*/ 5322887 h 5322887"/>
              <a:gd name="connsiteX4" fmla="*/ 0 w 6074665"/>
              <a:gd name="connsiteY4" fmla="*/ 0 h 5322887"/>
              <a:gd name="connsiteX0" fmla="*/ 1197864 w 6074665"/>
              <a:gd name="connsiteY0" fmla="*/ 0 h 5322887"/>
              <a:gd name="connsiteX1" fmla="*/ 6074665 w 6074665"/>
              <a:gd name="connsiteY1" fmla="*/ 0 h 5322887"/>
              <a:gd name="connsiteX2" fmla="*/ 6074665 w 6074665"/>
              <a:gd name="connsiteY2" fmla="*/ 5322887 h 5322887"/>
              <a:gd name="connsiteX3" fmla="*/ 0 w 6074665"/>
              <a:gd name="connsiteY3" fmla="*/ 5322887 h 5322887"/>
              <a:gd name="connsiteX4" fmla="*/ 1197864 w 6074665"/>
              <a:gd name="connsiteY4" fmla="*/ 0 h 532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4665" h="5322887">
                <a:moveTo>
                  <a:pt x="1197864" y="0"/>
                </a:moveTo>
                <a:lnTo>
                  <a:pt x="6074665" y="0"/>
                </a:lnTo>
                <a:lnTo>
                  <a:pt x="6074665" y="5322887"/>
                </a:lnTo>
                <a:lnTo>
                  <a:pt x="0" y="5322887"/>
                </a:lnTo>
                <a:lnTo>
                  <a:pt x="1197864" y="0"/>
                </a:ln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E5F369D-EA6B-42CA-BBB1-488DF60415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6121" y="641583"/>
            <a:ext cx="4999265" cy="434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</a:lstStyle>
          <a:p>
            <a:pPr lvl="0"/>
            <a:r>
              <a:rPr lang="en-US"/>
              <a:t>TITLE OF THE SLIDE</a:t>
            </a:r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AD2EB3F-02EB-4627-B43B-3A488ADA35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011" y="1240779"/>
            <a:ext cx="4993375" cy="872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</a:lstStyle>
          <a:p>
            <a:pPr lvl="0"/>
            <a:r>
              <a:rPr lang="en-US"/>
              <a:t>This is normal text. Nam </a:t>
            </a:r>
            <a:r>
              <a:rPr lang="en-US" err="1"/>
              <a:t>molestie</a:t>
            </a:r>
            <a:r>
              <a:rPr lang="en-US"/>
              <a:t> dui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. Sed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posuere</a:t>
            </a:r>
            <a:r>
              <a:rPr lang="en-US"/>
              <a:t> vel </a:t>
            </a:r>
            <a:r>
              <a:rPr lang="en-US" err="1"/>
              <a:t>hendrerit</a:t>
            </a:r>
            <a:r>
              <a:rPr lang="en-US"/>
              <a:t> et, </a:t>
            </a:r>
            <a:r>
              <a:rPr lang="en-US" err="1"/>
              <a:t>vulputate</a:t>
            </a:r>
            <a:r>
              <a:rPr lang="en-US"/>
              <a:t> non dui.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AC1FCE1-9B53-4983-88DC-2E9D344B5B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841" y="3143161"/>
            <a:ext cx="5018315" cy="10641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</a:lstStyle>
          <a:p>
            <a:pPr lvl="0"/>
            <a:r>
              <a:rPr lang="en-US"/>
              <a:t>Sed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posuere</a:t>
            </a:r>
            <a:r>
              <a:rPr lang="en-US"/>
              <a:t> vel </a:t>
            </a:r>
            <a:r>
              <a:rPr lang="en-US" err="1"/>
              <a:t>hendrerit</a:t>
            </a:r>
            <a:r>
              <a:rPr lang="en-US"/>
              <a:t> et, </a:t>
            </a:r>
            <a:r>
              <a:rPr lang="en-US" err="1"/>
              <a:t>vulputate</a:t>
            </a:r>
            <a:r>
              <a:rPr lang="en-US"/>
              <a:t> non dui.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in dui </a:t>
            </a:r>
            <a:r>
              <a:rPr lang="en-US" err="1"/>
              <a:t>volutpat</a:t>
            </a:r>
            <a:r>
              <a:rPr lang="en-US"/>
              <a:t>, sed pharetra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</a:t>
            </a:r>
            <a:endParaRPr lang="en-GB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45812D49-4B9C-44DD-8892-7DB26CEAA7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7538" y="5056222"/>
            <a:ext cx="5068137" cy="11486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Integer </a:t>
            </a:r>
            <a:r>
              <a:rPr lang="en-US" err="1"/>
              <a:t>blandit</a:t>
            </a:r>
            <a:r>
              <a:rPr lang="en-US"/>
              <a:t>, ex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,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tempus ligula, vitae gravida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turpis</a:t>
            </a:r>
            <a:r>
              <a:rPr lang="en-US"/>
              <a:t> a </a:t>
            </a:r>
            <a:r>
              <a:rPr lang="en-US" err="1"/>
              <a:t>lectus</a:t>
            </a:r>
            <a:r>
              <a:rPr lang="en-US"/>
              <a:t>.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. Sed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posuere</a:t>
            </a:r>
            <a:r>
              <a:rPr lang="en-US"/>
              <a:t> vel </a:t>
            </a:r>
            <a:r>
              <a:rPr lang="en-US" err="1"/>
              <a:t>hendrerit</a:t>
            </a:r>
            <a:r>
              <a:rPr lang="en-US"/>
              <a:t> et, </a:t>
            </a:r>
            <a:r>
              <a:rPr lang="en-US" err="1"/>
              <a:t>vulputate</a:t>
            </a:r>
            <a:r>
              <a:rPr lang="en-US"/>
              <a:t> non dui.</a:t>
            </a:r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63EEEC4-992D-4639-A5D0-97F560EAF0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855" y="2531156"/>
            <a:ext cx="5022850" cy="468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  <a:ea typeface="Fira Sans" pitchFamily="34" charset="0"/>
              </a:defRPr>
            </a:lvl1pPr>
          </a:lstStyle>
          <a:p>
            <a:pPr lvl="0"/>
            <a:r>
              <a:rPr lang="en-GB"/>
              <a:t>EXAMPLE ONE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21AD85C-B6AD-4E63-9963-EA4688B007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742" y="4441598"/>
            <a:ext cx="5067072" cy="468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EXAMPLE TWO</a:t>
            </a:r>
          </a:p>
        </p:txBody>
      </p:sp>
    </p:spTree>
    <p:extLst>
      <p:ext uri="{BB962C8B-B14F-4D97-AF65-F5344CB8AC3E}">
        <p14:creationId xmlns:p14="http://schemas.microsoft.com/office/powerpoint/2010/main" val="3235988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7BC288CE-CAF6-45DE-A874-1B83CD1BF8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779" y="5056222"/>
            <a:ext cx="3642990" cy="243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32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B9D22D9E-14EA-4DD9-8BE6-ACD421ECB3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695" y="5056222"/>
            <a:ext cx="3642990" cy="243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66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88B3AFD2-4EE3-4D13-8A54-7AF565D3A9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695" y="5056222"/>
            <a:ext cx="3642990" cy="243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0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E5F369D-EA6B-42CA-BBB1-488DF60415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0495" y="772211"/>
            <a:ext cx="4988379" cy="434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Fira Sans SemiBold" panose="020B06030500000200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</a:lstStyle>
          <a:p>
            <a:pPr lvl="0"/>
            <a:r>
              <a:rPr lang="en-US"/>
              <a:t>TITLE OF THE SLIDE</a:t>
            </a:r>
            <a:endParaRPr lang="en-GB"/>
          </a:p>
        </p:txBody>
      </p:sp>
      <p:pic>
        <p:nvPicPr>
          <p:cNvPr id="4" name="Picture 3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73336470-6513-4379-84EF-E2B185A730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695" y="5056222"/>
            <a:ext cx="3642990" cy="243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08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Input 3">
            <a:extLst>
              <a:ext uri="{FF2B5EF4-FFF2-40B4-BE49-F238E27FC236}">
                <a16:creationId xmlns:a16="http://schemas.microsoft.com/office/drawing/2014/main" id="{E0436F1B-EB0C-42C5-BB88-6D34AC01A7FE}"/>
              </a:ext>
            </a:extLst>
          </p:cNvPr>
          <p:cNvSpPr/>
          <p:nvPr userDrawn="1"/>
        </p:nvSpPr>
        <p:spPr>
          <a:xfrm>
            <a:off x="0" y="1216858"/>
            <a:ext cx="12192001" cy="564114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7"/>
              <a:gd name="connsiteY0" fmla="*/ 5717 h 13717"/>
              <a:gd name="connsiteX1" fmla="*/ 10007 w 10007"/>
              <a:gd name="connsiteY1" fmla="*/ 0 h 13717"/>
              <a:gd name="connsiteX2" fmla="*/ 10000 w 10007"/>
              <a:gd name="connsiteY2" fmla="*/ 13717 h 13717"/>
              <a:gd name="connsiteX3" fmla="*/ 0 w 10007"/>
              <a:gd name="connsiteY3" fmla="*/ 13717 h 13717"/>
              <a:gd name="connsiteX4" fmla="*/ 0 w 10007"/>
              <a:gd name="connsiteY4" fmla="*/ 5717 h 13717"/>
              <a:gd name="connsiteX0" fmla="*/ 0 w 10007"/>
              <a:gd name="connsiteY0" fmla="*/ 5717 h 13717"/>
              <a:gd name="connsiteX1" fmla="*/ 10007 w 10007"/>
              <a:gd name="connsiteY1" fmla="*/ 0 h 13717"/>
              <a:gd name="connsiteX2" fmla="*/ 10000 w 10007"/>
              <a:gd name="connsiteY2" fmla="*/ 13717 h 13717"/>
              <a:gd name="connsiteX3" fmla="*/ 0 w 10007"/>
              <a:gd name="connsiteY3" fmla="*/ 13717 h 13717"/>
              <a:gd name="connsiteX4" fmla="*/ 0 w 10007"/>
              <a:gd name="connsiteY4" fmla="*/ 5717 h 13717"/>
              <a:gd name="connsiteX0" fmla="*/ 0 w 10000"/>
              <a:gd name="connsiteY0" fmla="*/ 4843 h 12843"/>
              <a:gd name="connsiteX1" fmla="*/ 9994 w 10000"/>
              <a:gd name="connsiteY1" fmla="*/ 0 h 12843"/>
              <a:gd name="connsiteX2" fmla="*/ 10000 w 10000"/>
              <a:gd name="connsiteY2" fmla="*/ 12843 h 12843"/>
              <a:gd name="connsiteX3" fmla="*/ 0 w 10000"/>
              <a:gd name="connsiteY3" fmla="*/ 12843 h 12843"/>
              <a:gd name="connsiteX4" fmla="*/ 0 w 10000"/>
              <a:gd name="connsiteY4" fmla="*/ 4843 h 1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843">
                <a:moveTo>
                  <a:pt x="0" y="4843"/>
                </a:moveTo>
                <a:lnTo>
                  <a:pt x="9994" y="0"/>
                </a:lnTo>
                <a:cubicBezTo>
                  <a:pt x="9992" y="4572"/>
                  <a:pt x="10002" y="8271"/>
                  <a:pt x="10000" y="12843"/>
                </a:cubicBezTo>
                <a:lnTo>
                  <a:pt x="0" y="12843"/>
                </a:lnTo>
                <a:lnTo>
                  <a:pt x="0" y="4843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8BE826-66F6-496F-840C-3A9C7B904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6" t="36667" r="24467" b="42857"/>
          <a:stretch/>
        </p:blipFill>
        <p:spPr>
          <a:xfrm>
            <a:off x="310243" y="473527"/>
            <a:ext cx="3584121" cy="10343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3C6D4C-C96A-4305-9B8B-F164B9A780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8706" y="-2100035"/>
            <a:ext cx="20269419" cy="143312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19950A4-571E-4113-8B31-10DC8E0CDE92}"/>
              </a:ext>
            </a:extLst>
          </p:cNvPr>
          <p:cNvSpPr txBox="1"/>
          <p:nvPr userDrawn="1"/>
        </p:nvSpPr>
        <p:spPr>
          <a:xfrm>
            <a:off x="0" y="583746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600" b="1">
                <a:solidFill>
                  <a:schemeClr val="bg1"/>
                </a:solidFill>
                <a:latin typeface="Fira Sans" panose="020B0503050000020004" pitchFamily="34" charset="0"/>
              </a:rPr>
              <a:t>ALLEA | All European Academies</a:t>
            </a:r>
          </a:p>
          <a:p>
            <a:pPr algn="ctr">
              <a:lnSpc>
                <a:spcPct val="100000"/>
              </a:lnSpc>
            </a:pPr>
            <a:r>
              <a:rPr lang="en-GB" sz="1400" b="0" err="1">
                <a:solidFill>
                  <a:schemeClr val="bg1"/>
                </a:solidFill>
                <a:latin typeface="Fira Sans" panose="020B0503050000020004" pitchFamily="34" charset="0"/>
              </a:rPr>
              <a:t>Jägerstr</a:t>
            </a:r>
            <a:r>
              <a:rPr lang="en-GB" sz="1400" b="0">
                <a:solidFill>
                  <a:schemeClr val="bg1"/>
                </a:solidFill>
                <a:latin typeface="Fira Sans" panose="020B0503050000020004" pitchFamily="34" charset="0"/>
              </a:rPr>
              <a:t>. 22/23, 10117 Berlin, Germany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097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Input 3">
            <a:extLst>
              <a:ext uri="{FF2B5EF4-FFF2-40B4-BE49-F238E27FC236}">
                <a16:creationId xmlns:a16="http://schemas.microsoft.com/office/drawing/2014/main" id="{E0436F1B-EB0C-42C5-BB88-6D34AC01A7FE}"/>
              </a:ext>
            </a:extLst>
          </p:cNvPr>
          <p:cNvSpPr/>
          <p:nvPr userDrawn="1"/>
        </p:nvSpPr>
        <p:spPr>
          <a:xfrm>
            <a:off x="-42334" y="3899193"/>
            <a:ext cx="12302067" cy="569206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7"/>
              <a:gd name="connsiteY0" fmla="*/ 5717 h 13717"/>
              <a:gd name="connsiteX1" fmla="*/ 10007 w 10007"/>
              <a:gd name="connsiteY1" fmla="*/ 0 h 13717"/>
              <a:gd name="connsiteX2" fmla="*/ 10000 w 10007"/>
              <a:gd name="connsiteY2" fmla="*/ 13717 h 13717"/>
              <a:gd name="connsiteX3" fmla="*/ 0 w 10007"/>
              <a:gd name="connsiteY3" fmla="*/ 13717 h 13717"/>
              <a:gd name="connsiteX4" fmla="*/ 0 w 10007"/>
              <a:gd name="connsiteY4" fmla="*/ 5717 h 13717"/>
              <a:gd name="connsiteX0" fmla="*/ 0 w 10007"/>
              <a:gd name="connsiteY0" fmla="*/ 5717 h 13717"/>
              <a:gd name="connsiteX1" fmla="*/ 10007 w 10007"/>
              <a:gd name="connsiteY1" fmla="*/ 0 h 13717"/>
              <a:gd name="connsiteX2" fmla="*/ 10000 w 10007"/>
              <a:gd name="connsiteY2" fmla="*/ 13717 h 13717"/>
              <a:gd name="connsiteX3" fmla="*/ 0 w 10007"/>
              <a:gd name="connsiteY3" fmla="*/ 13717 h 13717"/>
              <a:gd name="connsiteX4" fmla="*/ 0 w 10007"/>
              <a:gd name="connsiteY4" fmla="*/ 5717 h 13717"/>
              <a:gd name="connsiteX0" fmla="*/ 0 w 10000"/>
              <a:gd name="connsiteY0" fmla="*/ 4843 h 12843"/>
              <a:gd name="connsiteX1" fmla="*/ 9994 w 10000"/>
              <a:gd name="connsiteY1" fmla="*/ 0 h 12843"/>
              <a:gd name="connsiteX2" fmla="*/ 10000 w 10000"/>
              <a:gd name="connsiteY2" fmla="*/ 12843 h 12843"/>
              <a:gd name="connsiteX3" fmla="*/ 0 w 10000"/>
              <a:gd name="connsiteY3" fmla="*/ 12843 h 12843"/>
              <a:gd name="connsiteX4" fmla="*/ 0 w 10000"/>
              <a:gd name="connsiteY4" fmla="*/ 4843 h 1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843">
                <a:moveTo>
                  <a:pt x="0" y="4843"/>
                </a:moveTo>
                <a:lnTo>
                  <a:pt x="9994" y="0"/>
                </a:lnTo>
                <a:cubicBezTo>
                  <a:pt x="9992" y="4572"/>
                  <a:pt x="10002" y="8271"/>
                  <a:pt x="10000" y="12843"/>
                </a:cubicBezTo>
                <a:lnTo>
                  <a:pt x="0" y="12843"/>
                </a:lnTo>
                <a:lnTo>
                  <a:pt x="0" y="4843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D3C6D4C-C96A-4305-9B8B-F164B9A780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58" y="440109"/>
            <a:ext cx="16553671" cy="117040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19950A4-571E-4113-8B31-10DC8E0CDE92}"/>
              </a:ext>
            </a:extLst>
          </p:cNvPr>
          <p:cNvSpPr txBox="1"/>
          <p:nvPr userDrawn="1"/>
        </p:nvSpPr>
        <p:spPr>
          <a:xfrm>
            <a:off x="135467" y="602700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600" b="1">
                <a:solidFill>
                  <a:schemeClr val="bg1"/>
                </a:solidFill>
                <a:latin typeface="Fira Sans" panose="020B0503050000020004" pitchFamily="34" charset="0"/>
              </a:rPr>
              <a:t>ALLEA | All European Academies</a:t>
            </a:r>
          </a:p>
          <a:p>
            <a:pPr algn="ctr">
              <a:lnSpc>
                <a:spcPct val="100000"/>
              </a:lnSpc>
            </a:pPr>
            <a:r>
              <a:rPr lang="en-GB" sz="1400" b="0" err="1">
                <a:solidFill>
                  <a:schemeClr val="bg1"/>
                </a:solidFill>
                <a:latin typeface="Fira Sans" panose="020B0503050000020004" pitchFamily="34" charset="0"/>
              </a:rPr>
              <a:t>Jägerstr</a:t>
            </a:r>
            <a:r>
              <a:rPr lang="en-GB" sz="1400" b="0">
                <a:solidFill>
                  <a:schemeClr val="bg1"/>
                </a:solidFill>
                <a:latin typeface="Fira Sans" panose="020B0503050000020004" pitchFamily="34" charset="0"/>
              </a:rPr>
              <a:t>. 22/23, 10117 Berlin, Germany</a:t>
            </a:r>
          </a:p>
          <a:p>
            <a:endParaRPr lang="en-GB"/>
          </a:p>
        </p:txBody>
      </p:sp>
      <p:sp>
        <p:nvSpPr>
          <p:cNvPr id="2" name="Textfeld 1"/>
          <p:cNvSpPr txBox="1"/>
          <p:nvPr userDrawn="1"/>
        </p:nvSpPr>
        <p:spPr>
          <a:xfrm>
            <a:off x="3140763" y="2121186"/>
            <a:ext cx="6510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err="1">
                <a:solidFill>
                  <a:schemeClr val="accent1"/>
                </a:solidFill>
                <a:latin typeface="Fira Sans" pitchFamily="34" charset="0"/>
                <a:ea typeface="Fira Sans" pitchFamily="34" charset="0"/>
              </a:rPr>
              <a:t>Thank</a:t>
            </a:r>
            <a:r>
              <a:rPr lang="de-DE" sz="3200" b="1">
                <a:solidFill>
                  <a:schemeClr val="accent1"/>
                </a:solidFill>
                <a:latin typeface="Fira Sans" pitchFamily="34" charset="0"/>
                <a:ea typeface="Fira Sans" pitchFamily="34" charset="0"/>
              </a:rPr>
              <a:t> </a:t>
            </a:r>
            <a:r>
              <a:rPr lang="de-DE" sz="3200" b="1" err="1">
                <a:solidFill>
                  <a:schemeClr val="accent1"/>
                </a:solidFill>
                <a:latin typeface="Fira Sans" pitchFamily="34" charset="0"/>
                <a:ea typeface="Fira Sans" pitchFamily="34" charset="0"/>
              </a:rPr>
              <a:t>you</a:t>
            </a:r>
            <a:r>
              <a:rPr lang="de-DE" sz="3200" b="1">
                <a:solidFill>
                  <a:schemeClr val="accent1"/>
                </a:solidFill>
                <a:latin typeface="Fira Sans" pitchFamily="34" charset="0"/>
                <a:ea typeface="Fira Sans" pitchFamily="34" charset="0"/>
              </a:rPr>
              <a:t> </a:t>
            </a:r>
            <a:r>
              <a:rPr lang="de-DE" sz="3200" b="1" err="1">
                <a:solidFill>
                  <a:schemeClr val="accent1"/>
                </a:solidFill>
                <a:latin typeface="Fira Sans" pitchFamily="34" charset="0"/>
                <a:ea typeface="Fira Sans" pitchFamily="34" charset="0"/>
              </a:rPr>
              <a:t>for</a:t>
            </a:r>
            <a:r>
              <a:rPr lang="de-DE" sz="3200" b="1">
                <a:solidFill>
                  <a:schemeClr val="accent1"/>
                </a:solidFill>
                <a:latin typeface="Fira Sans" pitchFamily="34" charset="0"/>
                <a:ea typeface="Fira Sans" pitchFamily="34" charset="0"/>
              </a:rPr>
              <a:t> </a:t>
            </a:r>
            <a:r>
              <a:rPr lang="de-DE" sz="3200" b="1" err="1">
                <a:solidFill>
                  <a:schemeClr val="accent1"/>
                </a:solidFill>
                <a:latin typeface="Fira Sans" pitchFamily="34" charset="0"/>
                <a:ea typeface="Fira Sans" pitchFamily="34" charset="0"/>
              </a:rPr>
              <a:t>your</a:t>
            </a:r>
            <a:r>
              <a:rPr lang="de-DE" sz="3200" b="1">
                <a:solidFill>
                  <a:schemeClr val="accent1"/>
                </a:solidFill>
                <a:latin typeface="Fira Sans" pitchFamily="34" charset="0"/>
                <a:ea typeface="Fira Sans" pitchFamily="34" charset="0"/>
              </a:rPr>
              <a:t> </a:t>
            </a:r>
            <a:r>
              <a:rPr lang="de-DE" sz="3200" b="1" err="1">
                <a:solidFill>
                  <a:schemeClr val="accent1"/>
                </a:solidFill>
                <a:latin typeface="Fira Sans" pitchFamily="34" charset="0"/>
                <a:ea typeface="Fira Sans" pitchFamily="34" charset="0"/>
              </a:rPr>
              <a:t>attention</a:t>
            </a:r>
            <a:r>
              <a:rPr lang="de-DE" sz="3200" b="1">
                <a:solidFill>
                  <a:schemeClr val="accent1"/>
                </a:solidFill>
                <a:latin typeface="Fira Sans" pitchFamily="34" charset="0"/>
                <a:ea typeface="Fira Sans" pitchFamily="34" charset="0"/>
              </a:rPr>
              <a:t>!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2840934" y="3047998"/>
            <a:ext cx="6510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0">
                <a:solidFill>
                  <a:schemeClr val="accent1"/>
                </a:solidFill>
                <a:latin typeface="Fira Sans" pitchFamily="34" charset="0"/>
                <a:ea typeface="Fira Sans" pitchFamily="34" charset="0"/>
              </a:rPr>
              <a:t>Next Board Meeting</a:t>
            </a:r>
          </a:p>
        </p:txBody>
      </p:sp>
    </p:spTree>
    <p:extLst>
      <p:ext uri="{BB962C8B-B14F-4D97-AF65-F5344CB8AC3E}">
        <p14:creationId xmlns:p14="http://schemas.microsoft.com/office/powerpoint/2010/main" val="570954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9E69BBD-9A71-4B61-A819-31558F609C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9786" y="2096516"/>
            <a:ext cx="12241785" cy="4761484"/>
          </a:xfrm>
          <a:custGeom>
            <a:avLst/>
            <a:gdLst>
              <a:gd name="connsiteX0" fmla="*/ 0 w 12192000"/>
              <a:gd name="connsiteY0" fmla="*/ 0 h 6208776"/>
              <a:gd name="connsiteX1" fmla="*/ 12192000 w 12192000"/>
              <a:gd name="connsiteY1" fmla="*/ 0 h 6208776"/>
              <a:gd name="connsiteX2" fmla="*/ 12192000 w 12192000"/>
              <a:gd name="connsiteY2" fmla="*/ 6208776 h 6208776"/>
              <a:gd name="connsiteX3" fmla="*/ 0 w 12192000"/>
              <a:gd name="connsiteY3" fmla="*/ 6208776 h 6208776"/>
              <a:gd name="connsiteX4" fmla="*/ 0 w 12192000"/>
              <a:gd name="connsiteY4" fmla="*/ 0 h 6208776"/>
              <a:gd name="connsiteX0" fmla="*/ 0 w 12201144"/>
              <a:gd name="connsiteY0" fmla="*/ 2734056 h 6208776"/>
              <a:gd name="connsiteX1" fmla="*/ 12201144 w 12201144"/>
              <a:gd name="connsiteY1" fmla="*/ 0 h 6208776"/>
              <a:gd name="connsiteX2" fmla="*/ 12201144 w 12201144"/>
              <a:gd name="connsiteY2" fmla="*/ 6208776 h 6208776"/>
              <a:gd name="connsiteX3" fmla="*/ 9144 w 12201144"/>
              <a:gd name="connsiteY3" fmla="*/ 6208776 h 6208776"/>
              <a:gd name="connsiteX4" fmla="*/ 0 w 12201144"/>
              <a:gd name="connsiteY4" fmla="*/ 2734056 h 6208776"/>
              <a:gd name="connsiteX0" fmla="*/ 0 w 12210288"/>
              <a:gd name="connsiteY0" fmla="*/ 2798064 h 6272784"/>
              <a:gd name="connsiteX1" fmla="*/ 12210288 w 12210288"/>
              <a:gd name="connsiteY1" fmla="*/ 0 h 6272784"/>
              <a:gd name="connsiteX2" fmla="*/ 12201144 w 12210288"/>
              <a:gd name="connsiteY2" fmla="*/ 6272784 h 6272784"/>
              <a:gd name="connsiteX3" fmla="*/ 9144 w 12210288"/>
              <a:gd name="connsiteY3" fmla="*/ 6272784 h 6272784"/>
              <a:gd name="connsiteX4" fmla="*/ 0 w 12210288"/>
              <a:gd name="connsiteY4" fmla="*/ 2798064 h 6272784"/>
              <a:gd name="connsiteX0" fmla="*/ 6096 w 12201144"/>
              <a:gd name="connsiteY0" fmla="*/ 4123944 h 6272784"/>
              <a:gd name="connsiteX1" fmla="*/ 12201144 w 12201144"/>
              <a:gd name="connsiteY1" fmla="*/ 0 h 6272784"/>
              <a:gd name="connsiteX2" fmla="*/ 12192000 w 12201144"/>
              <a:gd name="connsiteY2" fmla="*/ 6272784 h 6272784"/>
              <a:gd name="connsiteX3" fmla="*/ 0 w 12201144"/>
              <a:gd name="connsiteY3" fmla="*/ 6272784 h 6272784"/>
              <a:gd name="connsiteX4" fmla="*/ 6096 w 12201144"/>
              <a:gd name="connsiteY4" fmla="*/ 4123944 h 6272784"/>
              <a:gd name="connsiteX0" fmla="*/ 6096 w 12192000"/>
              <a:gd name="connsiteY0" fmla="*/ 1406144 h 3554984"/>
              <a:gd name="connsiteX1" fmla="*/ 12135104 w 12192000"/>
              <a:gd name="connsiteY1" fmla="*/ 0 h 3554984"/>
              <a:gd name="connsiteX2" fmla="*/ 12192000 w 12192000"/>
              <a:gd name="connsiteY2" fmla="*/ 3554984 h 3554984"/>
              <a:gd name="connsiteX3" fmla="*/ 0 w 12192000"/>
              <a:gd name="connsiteY3" fmla="*/ 3554984 h 3554984"/>
              <a:gd name="connsiteX4" fmla="*/ 6096 w 12192000"/>
              <a:gd name="connsiteY4" fmla="*/ 1406144 h 3554984"/>
              <a:gd name="connsiteX0" fmla="*/ 6096 w 12192000"/>
              <a:gd name="connsiteY0" fmla="*/ 1406144 h 3554984"/>
              <a:gd name="connsiteX1" fmla="*/ 12190984 w 12192000"/>
              <a:gd name="connsiteY1" fmla="*/ 0 h 3554984"/>
              <a:gd name="connsiteX2" fmla="*/ 12192000 w 12192000"/>
              <a:gd name="connsiteY2" fmla="*/ 3554984 h 3554984"/>
              <a:gd name="connsiteX3" fmla="*/ 0 w 12192000"/>
              <a:gd name="connsiteY3" fmla="*/ 3554984 h 3554984"/>
              <a:gd name="connsiteX4" fmla="*/ 6096 w 12192000"/>
              <a:gd name="connsiteY4" fmla="*/ 1406144 h 3554984"/>
              <a:gd name="connsiteX0" fmla="*/ 1016 w 12192000"/>
              <a:gd name="connsiteY0" fmla="*/ 2244344 h 3554984"/>
              <a:gd name="connsiteX1" fmla="*/ 12190984 w 12192000"/>
              <a:gd name="connsiteY1" fmla="*/ 0 h 3554984"/>
              <a:gd name="connsiteX2" fmla="*/ 12192000 w 12192000"/>
              <a:gd name="connsiteY2" fmla="*/ 3554984 h 3554984"/>
              <a:gd name="connsiteX3" fmla="*/ 0 w 12192000"/>
              <a:gd name="connsiteY3" fmla="*/ 3554984 h 3554984"/>
              <a:gd name="connsiteX4" fmla="*/ 1016 w 12192000"/>
              <a:gd name="connsiteY4" fmla="*/ 2244344 h 3554984"/>
              <a:gd name="connsiteX0" fmla="*/ 1016 w 12192000"/>
              <a:gd name="connsiteY0" fmla="*/ 2980944 h 4291584"/>
              <a:gd name="connsiteX1" fmla="*/ 12185904 w 12192000"/>
              <a:gd name="connsiteY1" fmla="*/ 0 h 4291584"/>
              <a:gd name="connsiteX2" fmla="*/ 12192000 w 12192000"/>
              <a:gd name="connsiteY2" fmla="*/ 4291584 h 4291584"/>
              <a:gd name="connsiteX3" fmla="*/ 0 w 12192000"/>
              <a:gd name="connsiteY3" fmla="*/ 4291584 h 4291584"/>
              <a:gd name="connsiteX4" fmla="*/ 1016 w 12192000"/>
              <a:gd name="connsiteY4" fmla="*/ 2980944 h 4291584"/>
              <a:gd name="connsiteX0" fmla="*/ 3 w 12216387"/>
              <a:gd name="connsiteY0" fmla="*/ 2358644 h 4291584"/>
              <a:gd name="connsiteX1" fmla="*/ 12210291 w 12216387"/>
              <a:gd name="connsiteY1" fmla="*/ 0 h 4291584"/>
              <a:gd name="connsiteX2" fmla="*/ 12216387 w 12216387"/>
              <a:gd name="connsiteY2" fmla="*/ 4291584 h 4291584"/>
              <a:gd name="connsiteX3" fmla="*/ 24387 w 12216387"/>
              <a:gd name="connsiteY3" fmla="*/ 4291584 h 4291584"/>
              <a:gd name="connsiteX4" fmla="*/ 3 w 12216387"/>
              <a:gd name="connsiteY4" fmla="*/ 2358644 h 4291584"/>
              <a:gd name="connsiteX0" fmla="*/ 3 w 12216387"/>
              <a:gd name="connsiteY0" fmla="*/ 2828544 h 4761484"/>
              <a:gd name="connsiteX1" fmla="*/ 12197591 w 12216387"/>
              <a:gd name="connsiteY1" fmla="*/ 0 h 4761484"/>
              <a:gd name="connsiteX2" fmla="*/ 12216387 w 12216387"/>
              <a:gd name="connsiteY2" fmla="*/ 4761484 h 4761484"/>
              <a:gd name="connsiteX3" fmla="*/ 24387 w 12216387"/>
              <a:gd name="connsiteY3" fmla="*/ 4761484 h 4761484"/>
              <a:gd name="connsiteX4" fmla="*/ 3 w 12216387"/>
              <a:gd name="connsiteY4" fmla="*/ 2828544 h 4761484"/>
              <a:gd name="connsiteX0" fmla="*/ 1 w 12241785"/>
              <a:gd name="connsiteY0" fmla="*/ 2599944 h 4761484"/>
              <a:gd name="connsiteX1" fmla="*/ 12222989 w 12241785"/>
              <a:gd name="connsiteY1" fmla="*/ 0 h 4761484"/>
              <a:gd name="connsiteX2" fmla="*/ 12241785 w 12241785"/>
              <a:gd name="connsiteY2" fmla="*/ 4761484 h 4761484"/>
              <a:gd name="connsiteX3" fmla="*/ 49785 w 12241785"/>
              <a:gd name="connsiteY3" fmla="*/ 4761484 h 4761484"/>
              <a:gd name="connsiteX4" fmla="*/ 1 w 12241785"/>
              <a:gd name="connsiteY4" fmla="*/ 2599944 h 476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1785" h="4761484">
                <a:moveTo>
                  <a:pt x="1" y="2599944"/>
                </a:moveTo>
                <a:lnTo>
                  <a:pt x="12222989" y="0"/>
                </a:lnTo>
                <a:cubicBezTo>
                  <a:pt x="12223328" y="1184995"/>
                  <a:pt x="12241446" y="3576489"/>
                  <a:pt x="12241785" y="4761484"/>
                </a:cubicBezTo>
                <a:lnTo>
                  <a:pt x="49785" y="4761484"/>
                </a:lnTo>
                <a:cubicBezTo>
                  <a:pt x="50124" y="4324604"/>
                  <a:pt x="-338" y="3036824"/>
                  <a:pt x="1" y="2599944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GB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D9FB3098-1F69-4E66-957C-758F198AA1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1474" y="827145"/>
            <a:ext cx="6766434" cy="439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1">
                <a:solidFill>
                  <a:schemeClr val="accent1"/>
                </a:solidFill>
                <a:latin typeface="Fira Sans SemiBold" panose="020B0603050000020004" pitchFamily="34" charset="0"/>
              </a:defRPr>
            </a:lvl1pPr>
          </a:lstStyle>
          <a:p>
            <a:pPr lvl="0"/>
            <a:r>
              <a:rPr lang="en-GB"/>
              <a:t>ALLEA BOARD MEETING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96BDD186-BAFB-47E9-9756-CBB2A799EB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301" y="1330001"/>
            <a:ext cx="6781521" cy="89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cap="all" baseline="0">
                <a:solidFill>
                  <a:schemeClr val="accent1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GB"/>
              <a:t>Berlin-Brandenburg Academy of Sciences and Humanities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2A9BD692-FD96-4031-8CBC-FB2525D154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14441" y="2543336"/>
            <a:ext cx="6781521" cy="89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2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GB"/>
              <a:t>BERLIN, 5-6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658007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911425" y="692696"/>
            <a:ext cx="10465163" cy="4896544"/>
          </a:xfrm>
          <a:prstGeom prst="rect">
            <a:avLst/>
          </a:prstGeom>
          <a:ln>
            <a:solidFill>
              <a:srgbClr val="4762A0"/>
            </a:solidFill>
          </a:ln>
        </p:spPr>
        <p:txBody>
          <a:bodyPr lIns="68580" tIns="34290" rIns="68580" bIns="34290"/>
          <a:lstStyle>
            <a:lvl1pPr marL="0" indent="0">
              <a:buFontTx/>
              <a:buNone/>
              <a:defRPr>
                <a:solidFill>
                  <a:srgbClr val="4762A0"/>
                </a:solidFill>
              </a:defRPr>
            </a:lvl1pPr>
            <a:lvl2pPr marL="457189" indent="0">
              <a:buFontTx/>
              <a:buNone/>
              <a:defRPr>
                <a:solidFill>
                  <a:srgbClr val="4762A0"/>
                </a:solidFill>
              </a:defRPr>
            </a:lvl2pPr>
            <a:lvl3pPr marL="914377" indent="0">
              <a:buFontTx/>
              <a:buNone/>
              <a:defRPr>
                <a:solidFill>
                  <a:srgbClr val="4762A0"/>
                </a:solidFill>
              </a:defRPr>
            </a:lvl3pPr>
            <a:lvl4pPr marL="1371566" indent="0">
              <a:buFontTx/>
              <a:buNone/>
              <a:defRPr>
                <a:solidFill>
                  <a:srgbClr val="4762A0"/>
                </a:solidFill>
              </a:defRPr>
            </a:lvl4pPr>
            <a:lvl5pPr marL="1828754" indent="0">
              <a:buFontTx/>
              <a:buNone/>
              <a:defRPr>
                <a:solidFill>
                  <a:srgbClr val="4762A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3E59DC3-936D-4D01-BE7B-7D52876ACA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048" t="9715" r="41079" b="18624"/>
          <a:stretch/>
        </p:blipFill>
        <p:spPr>
          <a:xfrm>
            <a:off x="80130" y="5507127"/>
            <a:ext cx="890464" cy="9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71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7FC598-19DD-3442-899E-57271C6B6960}"/>
              </a:ext>
            </a:extLst>
          </p:cNvPr>
          <p:cNvSpPr/>
          <p:nvPr userDrawn="1"/>
        </p:nvSpPr>
        <p:spPr>
          <a:xfrm>
            <a:off x="-1" y="0"/>
            <a:ext cx="1530627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E826C0-63C9-4F45-B60F-97EC4197E8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077" y="5744818"/>
            <a:ext cx="852363" cy="85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66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C5E595-D5F5-9530-4F82-49EEFDA3E2D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698A6B-F4E3-E1CB-5882-0A83DE1D04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0968" y="1242392"/>
            <a:ext cx="5667987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3ACC65-EC2A-0C70-BF02-7EFAA5B2FD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4311" y="818047"/>
            <a:ext cx="6515100" cy="3492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9C2599-333E-06B3-77CA-AD8B108532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6567" y="2325756"/>
            <a:ext cx="3981281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223EA6-DCA3-251B-A6F5-09520D30C0D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5478" y="384452"/>
            <a:ext cx="1089952" cy="72021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2387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E5F369D-EA6B-42CA-BBB1-488DF60415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6121" y="641583"/>
            <a:ext cx="4988379" cy="434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</a:lstStyle>
          <a:p>
            <a:pPr lvl="0"/>
            <a:r>
              <a:rPr lang="en-US"/>
              <a:t>TITLE OF THE SLIDE</a:t>
            </a:r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AD2EB3F-02EB-4627-B43B-3A488ADA35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011" y="1240779"/>
            <a:ext cx="4960718" cy="872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</a:lstStyle>
          <a:p>
            <a:pPr lvl="0"/>
            <a:r>
              <a:rPr lang="en-US"/>
              <a:t>This is normal text. Nam </a:t>
            </a:r>
            <a:r>
              <a:rPr lang="en-US" err="1"/>
              <a:t>molestie</a:t>
            </a:r>
            <a:r>
              <a:rPr lang="en-US"/>
              <a:t> dui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. Sed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posuere</a:t>
            </a:r>
            <a:r>
              <a:rPr lang="en-US"/>
              <a:t> vel </a:t>
            </a:r>
            <a:r>
              <a:rPr lang="en-US" err="1"/>
              <a:t>hendrerit</a:t>
            </a:r>
            <a:r>
              <a:rPr lang="en-US"/>
              <a:t> et, </a:t>
            </a:r>
            <a:r>
              <a:rPr lang="en-US" err="1"/>
              <a:t>vulputate</a:t>
            </a:r>
            <a:r>
              <a:rPr lang="en-US"/>
              <a:t> non dui.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AC1FCE1-9B53-4983-88DC-2E9D344B5B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841" y="3143161"/>
            <a:ext cx="5018315" cy="10641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</a:lstStyle>
          <a:p>
            <a:pPr lvl="0"/>
            <a:r>
              <a:rPr lang="en-US"/>
              <a:t>Sed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posuere</a:t>
            </a:r>
            <a:r>
              <a:rPr lang="en-US"/>
              <a:t> vel </a:t>
            </a:r>
            <a:r>
              <a:rPr lang="en-US" err="1"/>
              <a:t>hendrerit</a:t>
            </a:r>
            <a:r>
              <a:rPr lang="en-US"/>
              <a:t> et, </a:t>
            </a:r>
            <a:r>
              <a:rPr lang="en-US" err="1"/>
              <a:t>vulputate</a:t>
            </a:r>
            <a:r>
              <a:rPr lang="en-US"/>
              <a:t> non dui.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in dui </a:t>
            </a:r>
            <a:r>
              <a:rPr lang="en-US" err="1"/>
              <a:t>volutpat</a:t>
            </a:r>
            <a:r>
              <a:rPr lang="en-US"/>
              <a:t>, sed pharetra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</a:t>
            </a:r>
            <a:endParaRPr lang="en-GB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45812D49-4B9C-44DD-8892-7DB26CEAA7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7956" y="5056222"/>
            <a:ext cx="5061858" cy="11486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Integer </a:t>
            </a:r>
            <a:r>
              <a:rPr lang="en-US" err="1"/>
              <a:t>blandit</a:t>
            </a:r>
            <a:r>
              <a:rPr lang="en-US"/>
              <a:t>, ex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,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tempus ligula, vitae gravida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turpis</a:t>
            </a:r>
            <a:r>
              <a:rPr lang="en-US"/>
              <a:t> a </a:t>
            </a:r>
            <a:r>
              <a:rPr lang="en-US" err="1"/>
              <a:t>lectus</a:t>
            </a:r>
            <a:r>
              <a:rPr lang="en-US"/>
              <a:t>.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.</a:t>
            </a:r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63EEEC4-992D-4639-A5D0-97F560EAF0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855" y="2531156"/>
            <a:ext cx="5022850" cy="468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EXAMPLE ONE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21AD85C-B6AD-4E63-9963-EA4688B007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742" y="4441598"/>
            <a:ext cx="5067072" cy="468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EXAMPLE TWO</a:t>
            </a:r>
          </a:p>
        </p:txBody>
      </p:sp>
      <p:pic>
        <p:nvPicPr>
          <p:cNvPr id="12" name="Picture 11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CD0E5670-7262-4980-909A-97D8682308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358" y="1347277"/>
            <a:ext cx="10533998" cy="703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778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084A6D-51EC-211D-1B15-B9097A7397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AD488E-3ECE-771C-B1B5-A9B20E9D05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4443" y="337627"/>
            <a:ext cx="1089952" cy="72021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C27777-8516-0568-9E08-A92B7EF7E3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95" y="0"/>
            <a:ext cx="5553449" cy="1228109"/>
          </a:xfrm>
          <a:prstGeom prst="rect">
            <a:avLst/>
          </a:prstGeom>
        </p:spPr>
      </p:pic>
      <p:sp>
        <p:nvSpPr>
          <p:cNvPr id="5" name="Title 21">
            <a:extLst>
              <a:ext uri="{FF2B5EF4-FFF2-40B4-BE49-F238E27FC236}">
                <a16:creationId xmlns:a16="http://schemas.microsoft.com/office/drawing/2014/main" id="{4BA181A1-E5F1-EBDC-7F5E-C55BD3AE3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702" y="2531051"/>
            <a:ext cx="7895988" cy="1428782"/>
          </a:xfrm>
        </p:spPr>
        <p:txBody>
          <a:bodyPr/>
          <a:lstStyle>
            <a:lvl1pPr>
              <a:defRPr sz="6000" b="1" i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400126-06B0-298C-C361-2B66376D22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0053" y="2991494"/>
            <a:ext cx="7772400" cy="386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89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37A41E-E7AC-EA42-09B0-F1D4E58272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09049"/>
            <a:ext cx="10647363" cy="3186901"/>
          </a:xfrm>
        </p:spPr>
        <p:txBody>
          <a:bodyPr/>
          <a:lstStyle>
            <a:lvl1pPr>
              <a:defRPr b="1" i="0">
                <a:latin typeface="+mj-lt"/>
              </a:defRPr>
            </a:lvl1pPr>
            <a:lvl2pPr>
              <a:defRPr b="0" i="0">
                <a:latin typeface="+mj-lt"/>
              </a:defRPr>
            </a:lvl2pPr>
            <a:lvl3pPr>
              <a:defRPr b="0" i="0">
                <a:latin typeface="+mj-lt"/>
              </a:defRPr>
            </a:lvl3pPr>
            <a:lvl4pPr>
              <a:defRPr b="0" i="0">
                <a:latin typeface="+mj-lt"/>
              </a:defRPr>
            </a:lvl4pPr>
            <a:lvl5pPr>
              <a:defRPr b="0" i="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AA767A-1C8F-F11C-3A57-38165AFDED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11516"/>
            <a:ext cx="10647363" cy="413057"/>
          </a:xfrm>
        </p:spPr>
        <p:txBody>
          <a:bodyPr/>
          <a:lstStyle>
            <a:lvl1pPr marL="0" indent="0">
              <a:buNone/>
              <a:defRPr sz="2400" b="1" i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Subtitle</a:t>
            </a:r>
            <a:endParaRPr lang="en-IE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199" y="867073"/>
            <a:ext cx="10648123" cy="774903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>
              <a:defRPr sz="4000" b="1" i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A4B1F8-1365-D144-0312-F3652CAEDC1E}"/>
              </a:ext>
            </a:extLst>
          </p:cNvPr>
          <p:cNvSpPr/>
          <p:nvPr userDrawn="1"/>
        </p:nvSpPr>
        <p:spPr>
          <a:xfrm>
            <a:off x="0" y="0"/>
            <a:ext cx="12192000" cy="867073"/>
          </a:xfrm>
          <a:prstGeom prst="rect">
            <a:avLst/>
          </a:prstGeom>
          <a:solidFill>
            <a:schemeClr val="tx1"/>
          </a:solidFill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5B44FF-0CFF-8468-EA7C-DF4648A3CEEA}"/>
              </a:ext>
            </a:extLst>
          </p:cNvPr>
          <p:cNvSpPr/>
          <p:nvPr userDrawn="1"/>
        </p:nvSpPr>
        <p:spPr>
          <a:xfrm>
            <a:off x="0" y="867073"/>
            <a:ext cx="12192000" cy="8670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FCA8B3-C5A8-B862-4F2B-4D12E0A05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1156" y="6187584"/>
            <a:ext cx="722204" cy="477216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5675F9-9318-DD24-FB0A-6B0E99B232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838136" y="3429000"/>
            <a:ext cx="7298086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8740F0-F68D-8113-EF81-7EAC54288D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56" y="-30512"/>
            <a:ext cx="4224131" cy="93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3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F122307B-AC6E-4932-B1F8-4AC6D675D4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358" y="1347277"/>
            <a:ext cx="10533998" cy="703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6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F122307B-AC6E-4932-B1F8-4AC6D675D4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358" y="1347277"/>
            <a:ext cx="10533998" cy="703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8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E28528A9-B4D4-45B0-8013-BAB41E6A4A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45" y="4038600"/>
            <a:ext cx="10579080" cy="706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6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E28528A9-B4D4-45B0-8013-BAB41E6A4A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45" y="4038600"/>
            <a:ext cx="10579080" cy="7064829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E5F369D-EA6B-42CA-BBB1-488DF60415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0495" y="772211"/>
            <a:ext cx="4988379" cy="434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Fira Sans SemiBold" panose="020B06030500000200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</a:lstStyle>
          <a:p>
            <a:pPr lvl="0"/>
            <a:r>
              <a:rPr lang="en-US"/>
              <a:t>TITLE OF THE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757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23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F2FDF06-9FAC-4338-B299-F07A732914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17335" y="438912"/>
            <a:ext cx="6074665" cy="5971032"/>
          </a:xfrm>
          <a:custGeom>
            <a:avLst/>
            <a:gdLst>
              <a:gd name="connsiteX0" fmla="*/ 0 w 6074665"/>
              <a:gd name="connsiteY0" fmla="*/ 0 h 5322887"/>
              <a:gd name="connsiteX1" fmla="*/ 6074665 w 6074665"/>
              <a:gd name="connsiteY1" fmla="*/ 0 h 5322887"/>
              <a:gd name="connsiteX2" fmla="*/ 6074665 w 6074665"/>
              <a:gd name="connsiteY2" fmla="*/ 5322887 h 5322887"/>
              <a:gd name="connsiteX3" fmla="*/ 0 w 6074665"/>
              <a:gd name="connsiteY3" fmla="*/ 5322887 h 5322887"/>
              <a:gd name="connsiteX4" fmla="*/ 0 w 6074665"/>
              <a:gd name="connsiteY4" fmla="*/ 0 h 5322887"/>
              <a:gd name="connsiteX0" fmla="*/ 1197864 w 6074665"/>
              <a:gd name="connsiteY0" fmla="*/ 0 h 5322887"/>
              <a:gd name="connsiteX1" fmla="*/ 6074665 w 6074665"/>
              <a:gd name="connsiteY1" fmla="*/ 0 h 5322887"/>
              <a:gd name="connsiteX2" fmla="*/ 6074665 w 6074665"/>
              <a:gd name="connsiteY2" fmla="*/ 5322887 h 5322887"/>
              <a:gd name="connsiteX3" fmla="*/ 0 w 6074665"/>
              <a:gd name="connsiteY3" fmla="*/ 5322887 h 5322887"/>
              <a:gd name="connsiteX4" fmla="*/ 1197864 w 6074665"/>
              <a:gd name="connsiteY4" fmla="*/ 0 h 532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4665" h="5322887">
                <a:moveTo>
                  <a:pt x="1197864" y="0"/>
                </a:moveTo>
                <a:lnTo>
                  <a:pt x="6074665" y="0"/>
                </a:lnTo>
                <a:lnTo>
                  <a:pt x="6074665" y="5322887"/>
                </a:lnTo>
                <a:lnTo>
                  <a:pt x="0" y="5322887"/>
                </a:lnTo>
                <a:lnTo>
                  <a:pt x="1197864" y="0"/>
                </a:ln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E5F369D-EA6B-42CA-BBB1-488DF60415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6121" y="641583"/>
            <a:ext cx="4999265" cy="434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</a:lstStyle>
          <a:p>
            <a:pPr lvl="0"/>
            <a:r>
              <a:rPr lang="en-US"/>
              <a:t>TITLE OF THE SLIDE</a:t>
            </a:r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AD2EB3F-02EB-4627-B43B-3A488ADA35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011" y="1240779"/>
            <a:ext cx="4993375" cy="872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</a:lstStyle>
          <a:p>
            <a:pPr lvl="0"/>
            <a:r>
              <a:rPr lang="en-US"/>
              <a:t>This is normal text. Nam </a:t>
            </a:r>
            <a:r>
              <a:rPr lang="en-US" err="1"/>
              <a:t>molestie</a:t>
            </a:r>
            <a:r>
              <a:rPr lang="en-US"/>
              <a:t> dui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. Sed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posuere</a:t>
            </a:r>
            <a:r>
              <a:rPr lang="en-US"/>
              <a:t> vel </a:t>
            </a:r>
            <a:r>
              <a:rPr lang="en-US" err="1"/>
              <a:t>hendrerit</a:t>
            </a:r>
            <a:r>
              <a:rPr lang="en-US"/>
              <a:t> et, </a:t>
            </a:r>
            <a:r>
              <a:rPr lang="en-US" err="1"/>
              <a:t>vulputate</a:t>
            </a:r>
            <a:r>
              <a:rPr lang="en-US"/>
              <a:t> non dui.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AC1FCE1-9B53-4983-88DC-2E9D344B5B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841" y="3143161"/>
            <a:ext cx="5018315" cy="10641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</a:lstStyle>
          <a:p>
            <a:pPr lvl="0"/>
            <a:r>
              <a:rPr lang="en-US"/>
              <a:t>Sed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posuere</a:t>
            </a:r>
            <a:r>
              <a:rPr lang="en-US"/>
              <a:t> vel </a:t>
            </a:r>
            <a:r>
              <a:rPr lang="en-US" err="1"/>
              <a:t>hendrerit</a:t>
            </a:r>
            <a:r>
              <a:rPr lang="en-US"/>
              <a:t> et, </a:t>
            </a:r>
            <a:r>
              <a:rPr lang="en-US" err="1"/>
              <a:t>vulputate</a:t>
            </a:r>
            <a:r>
              <a:rPr lang="en-US"/>
              <a:t> non dui.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in dui </a:t>
            </a:r>
            <a:r>
              <a:rPr lang="en-US" err="1"/>
              <a:t>volutpat</a:t>
            </a:r>
            <a:r>
              <a:rPr lang="en-US"/>
              <a:t>, sed pharetra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</a:t>
            </a:r>
            <a:endParaRPr lang="en-GB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45812D49-4B9C-44DD-8892-7DB26CEAA7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7956" y="5056222"/>
            <a:ext cx="5061858" cy="11486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Integer </a:t>
            </a:r>
            <a:r>
              <a:rPr lang="en-US" err="1"/>
              <a:t>blandit</a:t>
            </a:r>
            <a:r>
              <a:rPr lang="en-US"/>
              <a:t>, ex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,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tempus ligula, vitae gravida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turpis</a:t>
            </a:r>
            <a:r>
              <a:rPr lang="en-US"/>
              <a:t> a </a:t>
            </a:r>
            <a:r>
              <a:rPr lang="en-US" err="1"/>
              <a:t>lectus</a:t>
            </a:r>
            <a:r>
              <a:rPr lang="en-US"/>
              <a:t>.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. Sed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posuere</a:t>
            </a:r>
            <a:r>
              <a:rPr lang="en-US"/>
              <a:t> vel </a:t>
            </a:r>
            <a:r>
              <a:rPr lang="en-US" err="1"/>
              <a:t>hendrerit</a:t>
            </a:r>
            <a:r>
              <a:rPr lang="en-US"/>
              <a:t> et, </a:t>
            </a:r>
            <a:r>
              <a:rPr lang="en-US" err="1"/>
              <a:t>vulputate</a:t>
            </a:r>
            <a:r>
              <a:rPr lang="en-US"/>
              <a:t> non dui.</a:t>
            </a:r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63EEEC4-992D-4639-A5D0-97F560EAF0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855" y="2531156"/>
            <a:ext cx="5022850" cy="468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EXAMPLE ONE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21AD85C-B6AD-4E63-9963-EA4688B007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742" y="4441598"/>
            <a:ext cx="5067072" cy="468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EXAMPLE TWO</a:t>
            </a:r>
          </a:p>
        </p:txBody>
      </p:sp>
    </p:spTree>
    <p:extLst>
      <p:ext uri="{BB962C8B-B14F-4D97-AF65-F5344CB8AC3E}">
        <p14:creationId xmlns:p14="http://schemas.microsoft.com/office/powerpoint/2010/main" val="1416201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A2CE6E-D000-421F-B2D7-7340CC79EE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9" t="37809" r="25747" b="44226"/>
          <a:stretch/>
        </p:blipFill>
        <p:spPr>
          <a:xfrm>
            <a:off x="9179169" y="184680"/>
            <a:ext cx="2022230" cy="5403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BD4C7D-BA85-4960-99A3-ABC488841A20}"/>
              </a:ext>
            </a:extLst>
          </p:cNvPr>
          <p:cNvSpPr txBox="1"/>
          <p:nvPr userDrawn="1"/>
        </p:nvSpPr>
        <p:spPr>
          <a:xfrm>
            <a:off x="540000" y="6300000"/>
            <a:ext cx="57736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Fira Sans" panose="020B0503050000020004" pitchFamily="34" charset="0"/>
                <a:ea typeface="+mn-ea"/>
                <a:cs typeface="+mn-cs"/>
              </a:rPr>
              <a:t>ALLEA </a:t>
            </a:r>
            <a:r>
              <a:rPr lang="de-DE" sz="1200" kern="1200">
                <a:solidFill>
                  <a:schemeClr val="tx1"/>
                </a:solidFill>
                <a:effectLst/>
                <a:latin typeface="Fira Sans" panose="020B0503050000020004" pitchFamily="34" charset="0"/>
                <a:ea typeface="+mn-ea"/>
                <a:cs typeface="+mn-cs"/>
              </a:rPr>
              <a:t>|</a:t>
            </a:r>
            <a:r>
              <a:rPr lang="de-DE" sz="1200" kern="1200" baseline="0">
                <a:solidFill>
                  <a:schemeClr val="tx1"/>
                </a:solidFill>
                <a:effectLst/>
                <a:latin typeface="Fira Sans" panose="020B0503050000020004" pitchFamily="34" charset="0"/>
                <a:ea typeface="+mn-ea"/>
                <a:cs typeface="+mn-cs"/>
              </a:rPr>
              <a:t> All European </a:t>
            </a:r>
            <a:r>
              <a:rPr lang="en-US" sz="1200" kern="1200" baseline="0" noProof="0">
                <a:solidFill>
                  <a:schemeClr val="tx1"/>
                </a:solidFill>
                <a:effectLst/>
                <a:latin typeface="Fira Sans" panose="020B0503050000020004" pitchFamily="34" charset="0"/>
                <a:ea typeface="+mn-ea"/>
                <a:cs typeface="+mn-cs"/>
              </a:rPr>
              <a:t>Academies</a:t>
            </a:r>
            <a:endParaRPr lang="en-US" sz="1200" kern="1200" noProof="0">
              <a:solidFill>
                <a:schemeClr val="tx1"/>
              </a:solidFill>
              <a:effectLst/>
              <a:latin typeface="Fira Sans" panose="020B0503050000020004" pitchFamily="34" charset="0"/>
              <a:ea typeface="+mn-ea"/>
              <a:cs typeface="+mn-cs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46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3" r:id="rId2"/>
    <p:sldLayoutId id="2147483659" r:id="rId3"/>
    <p:sldLayoutId id="2147483660" r:id="rId4"/>
    <p:sldLayoutId id="2147483662" r:id="rId5"/>
    <p:sldLayoutId id="2147483658" r:id="rId6"/>
    <p:sldLayoutId id="214748368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92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  <p:sldLayoutId id="2147483678" r:id="rId4"/>
    <p:sldLayoutId id="214748368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79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7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A2CE6E-D000-421F-B2D7-7340CC79EE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9" t="37809" r="25747" b="44226"/>
          <a:stretch/>
        </p:blipFill>
        <p:spPr>
          <a:xfrm>
            <a:off x="9179169" y="184680"/>
            <a:ext cx="2022230" cy="5403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BD4C7D-BA85-4960-99A3-ABC488841A20}"/>
              </a:ext>
            </a:extLst>
          </p:cNvPr>
          <p:cNvSpPr txBox="1"/>
          <p:nvPr userDrawn="1"/>
        </p:nvSpPr>
        <p:spPr>
          <a:xfrm>
            <a:off x="1198485" y="6166835"/>
            <a:ext cx="4440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Fira Sans" panose="020B050305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Fira Sans" panose="020B0503050000020004" pitchFamily="34" charset="0"/>
                <a:ea typeface="+mn-ea"/>
                <a:cs typeface="+mn-cs"/>
              </a:rPr>
              <a:t>ALLEA General Assembly | 22 May 2024</a:t>
            </a:r>
          </a:p>
        </p:txBody>
      </p:sp>
    </p:spTree>
    <p:extLst>
      <p:ext uri="{BB962C8B-B14F-4D97-AF65-F5344CB8AC3E}">
        <p14:creationId xmlns:p14="http://schemas.microsoft.com/office/powerpoint/2010/main" val="368155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810537-5A72-4137-B3C0-2E55208B29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54589" y="1216072"/>
            <a:ext cx="7336261" cy="891525"/>
          </a:xfrm>
        </p:spPr>
        <p:txBody>
          <a:bodyPr/>
          <a:lstStyle/>
          <a:p>
            <a:endParaRPr lang="en-US"/>
          </a:p>
          <a:p>
            <a:r>
              <a:rPr lang="en-US"/>
              <a:t>MINISTERIAL ROUNDTABLE IV  </a:t>
            </a:r>
          </a:p>
          <a:p>
            <a:r>
              <a:rPr lang="en-US" sz="3200" b="1"/>
              <a:t>FREEDOM AND SAFETY OF SCIENTISTS</a:t>
            </a:r>
          </a:p>
          <a:p>
            <a:endParaRPr lang="en-US"/>
          </a:p>
          <a:p>
            <a:endParaRPr lang="en-GB"/>
          </a:p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B5BE54-F109-4C94-8A31-32BF4C9943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4589" y="1470726"/>
            <a:ext cx="8737335" cy="891525"/>
          </a:xfrm>
        </p:spPr>
        <p:txBody>
          <a:bodyPr/>
          <a:lstStyle/>
          <a:p>
            <a:endParaRPr lang="de-DE"/>
          </a:p>
          <a:p>
            <a:endParaRPr lang="de-DE"/>
          </a:p>
          <a:p>
            <a:endParaRPr lang="de-DE"/>
          </a:p>
          <a:p>
            <a:r>
              <a:rPr lang="de-DE"/>
              <a:t>Budapest | 22 November 2024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70CB66D-2DD9-4084-9ED4-3057EC374C50}"/>
              </a:ext>
            </a:extLst>
          </p:cNvPr>
          <p:cNvGrpSpPr/>
          <p:nvPr/>
        </p:nvGrpSpPr>
        <p:grpSpPr>
          <a:xfrm>
            <a:off x="-4464512" y="-1940358"/>
            <a:ext cx="17498689" cy="12455847"/>
            <a:chOff x="-4514208" y="-2039117"/>
            <a:chExt cx="17498689" cy="1245584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CD1C44B-07CC-476B-8EEC-8C8999709E56}"/>
                </a:ext>
              </a:extLst>
            </p:cNvPr>
            <p:cNvGrpSpPr/>
            <p:nvPr/>
          </p:nvGrpSpPr>
          <p:grpSpPr>
            <a:xfrm>
              <a:off x="-45723" y="-2039117"/>
              <a:ext cx="13030204" cy="10250430"/>
              <a:chOff x="-3" y="-2039117"/>
              <a:chExt cx="13030204" cy="10250430"/>
            </a:xfrm>
          </p:grpSpPr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7813D34A-D22B-48A6-BF5F-9080C6A136C3}"/>
                  </a:ext>
                </a:extLst>
              </p:cNvPr>
              <p:cNvSpPr/>
              <p:nvPr/>
            </p:nvSpPr>
            <p:spPr>
              <a:xfrm rot="5400000" flipH="1">
                <a:off x="-2107696" y="68576"/>
                <a:ext cx="8897115" cy="4681730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ight Triangle 27">
                <a:extLst>
                  <a:ext uri="{FF2B5EF4-FFF2-40B4-BE49-F238E27FC236}">
                    <a16:creationId xmlns:a16="http://schemas.microsoft.com/office/drawing/2014/main" id="{782CA39E-2225-43EA-BC69-5062C6213B01}"/>
                  </a:ext>
                </a:extLst>
              </p:cNvPr>
              <p:cNvSpPr/>
              <p:nvPr/>
            </p:nvSpPr>
            <p:spPr>
              <a:xfrm flipH="1">
                <a:off x="6291072" y="4341958"/>
                <a:ext cx="5946648" cy="2516042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3E4EAEFA-6537-4234-A56B-E710EB2287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24928" y="4248167"/>
                <a:ext cx="5605273" cy="3963146"/>
              </a:xfrm>
              <a:prstGeom prst="rect">
                <a:avLst/>
              </a:prstGeom>
            </p:spPr>
          </p:pic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6BF3D51-2E2B-47BE-BA22-1A998AE77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36089">
              <a:off x="-4514208" y="2299793"/>
              <a:ext cx="11480183" cy="8116937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13A7D98-C2FE-2EAD-154D-F4616FE89A7E}"/>
              </a:ext>
            </a:extLst>
          </p:cNvPr>
          <p:cNvSpPr txBox="1"/>
          <p:nvPr/>
        </p:nvSpPr>
        <p:spPr>
          <a:xfrm>
            <a:off x="2854589" y="514016"/>
            <a:ext cx="9280688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None/>
            </a:pPr>
            <a:r>
              <a:rPr lang="en-GB" sz="3200" b="1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World Science Forum 2024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35B9C7-AB3E-BCFA-B949-76A1A5C2B90E}"/>
              </a:ext>
            </a:extLst>
          </p:cNvPr>
          <p:cNvSpPr txBox="1"/>
          <p:nvPr/>
        </p:nvSpPr>
        <p:spPr>
          <a:xfrm>
            <a:off x="7028254" y="3932156"/>
            <a:ext cx="92806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>
                <a:solidFill>
                  <a:schemeClr val="accent5">
                    <a:lumMod val="75000"/>
                  </a:schemeClr>
                </a:solidFill>
              </a:rPr>
              <a:t>Matthias Johannsen, ALLEA Director</a:t>
            </a:r>
          </a:p>
        </p:txBody>
      </p:sp>
    </p:spTree>
    <p:extLst>
      <p:ext uri="{BB962C8B-B14F-4D97-AF65-F5344CB8AC3E}">
        <p14:creationId xmlns:p14="http://schemas.microsoft.com/office/powerpoint/2010/main" val="2448382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29C07-C6CF-EF62-AAD7-8B40AF264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D0C31FB-99D6-35DA-69FE-957D327EA19B}"/>
              </a:ext>
            </a:extLst>
          </p:cNvPr>
          <p:cNvSpPr txBox="1">
            <a:spLocks/>
          </p:cNvSpPr>
          <p:nvPr/>
        </p:nvSpPr>
        <p:spPr>
          <a:xfrm>
            <a:off x="526596" y="353928"/>
            <a:ext cx="7083879" cy="43410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S" b="1" kern="0">
                <a:solidFill>
                  <a:schemeClr val="accent1"/>
                </a:solidFill>
                <a:latin typeface="Calibri"/>
                <a:cs typeface="Times New Roman"/>
              </a:rPr>
              <a:t>Raising awareness and fostering collaboration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S" sz="2000" kern="0">
                <a:latin typeface="Calibri"/>
                <a:cs typeface="Times New Roman"/>
              </a:rPr>
              <a:t>ALLEA strives to ensure that the public and policy makers are aware of the importance of safeguarding academic freedom. We engage with partners in a variety of public and other activities. 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S" sz="2000" b="1" kern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Advocacy and advisory work</a:t>
            </a:r>
            <a:br>
              <a:rPr lang="en-US" sz="2000" kern="0">
                <a:effectLst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kern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As a member of the European Parliament’s STOA Sounding Board, ALLEA contributes to annual studies on academic freedom.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S" sz="2000" kern="0">
                <a:latin typeface="Calibri"/>
                <a:ea typeface="Times New Roman" panose="02020603050405020304" pitchFamily="18" charset="0"/>
                <a:cs typeface="Times New Roman"/>
              </a:rPr>
              <a:t>As part of the ERA Forum, ALLEA advises </a:t>
            </a:r>
            <a:r>
              <a:rPr lang="en-US" sz="2000" kern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the European Commission on its ERA Policy. We welcome that 'Promoting and Protecting Freedom of Scientific Research in Europe’ will be a key policy action in the future, a decision we have long advocated for.  </a:t>
            </a:r>
            <a:endParaRPr lang="de-DE" sz="2000" kern="100">
              <a:effectLst/>
              <a:latin typeface="Calibri"/>
              <a:ea typeface="Aptos" panose="020B0004020202020204" pitchFamily="34" charset="0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S" sz="2000" b="1" kern="0">
                <a:latin typeface="Calibri"/>
                <a:cs typeface="Times New Roman"/>
              </a:rPr>
              <a:t>Providing solidarity and support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S" sz="2000" kern="0">
                <a:latin typeface="Calibri"/>
                <a:cs typeface="Times New Roman"/>
              </a:rPr>
              <a:t>ALLEA and our partners stand against unjustified infringements and intervenes with mediation, statements and open letters, in support of academic institutions under threat. </a:t>
            </a:r>
            <a:endParaRPr lang="en-GB" sz="2000" kern="0">
              <a:latin typeface="Calibri"/>
              <a:cs typeface="Times New Roman"/>
            </a:endParaRPr>
          </a:p>
          <a:p>
            <a:pPr marL="0" indent="0">
              <a:buNone/>
            </a:pPr>
            <a:endParaRPr lang="en-GB">
              <a:solidFill>
                <a:schemeClr val="accent1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GB">
              <a:solidFill>
                <a:schemeClr val="accent1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GB">
              <a:solidFill>
                <a:schemeClr val="accent1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GB">
              <a:solidFill>
                <a:schemeClr val="accent1"/>
              </a:solidFill>
              <a:latin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C272D-1E0E-F043-3347-86F72D66C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915" y="4697471"/>
            <a:ext cx="3186035" cy="21605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3C503F-CB8B-74C1-7497-B475DAF74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916" y="346308"/>
            <a:ext cx="3186034" cy="1737837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AA6A5D7-2149-EC87-9813-2D6DE159E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915" y="2264233"/>
            <a:ext cx="3248678" cy="21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56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252EC-49CB-704C-4E1E-0C5D6E6C6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E4093E-BB99-62EC-8BA7-DFEE326E4BA6}"/>
              </a:ext>
            </a:extLst>
          </p:cNvPr>
          <p:cNvSpPr txBox="1"/>
          <p:nvPr/>
        </p:nvSpPr>
        <p:spPr>
          <a:xfrm>
            <a:off x="557264" y="245002"/>
            <a:ext cx="982889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800" b="1">
                <a:solidFill>
                  <a:schemeClr val="accent1"/>
                </a:solidFill>
                <a:latin typeface="Calibri"/>
                <a:cs typeface="Calibri"/>
              </a:rPr>
              <a:t>Supporting Ukrainian Science</a:t>
            </a:r>
            <a:endParaRPr lang="de-DE" sz="2800" b="1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47002408-AB6D-C3CC-EED8-826B90FA3A4B}"/>
              </a:ext>
            </a:extLst>
          </p:cNvPr>
          <p:cNvSpPr txBox="1"/>
          <p:nvPr/>
        </p:nvSpPr>
        <p:spPr>
          <a:xfrm>
            <a:off x="428654" y="956960"/>
            <a:ext cx="8125479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2000" b="1">
                <a:solidFill>
                  <a:schemeClr val="accent1"/>
                </a:solidFill>
                <a:latin typeface="Calibri"/>
                <a:cs typeface="Calibri"/>
              </a:rPr>
              <a:t>European Fund </a:t>
            </a:r>
            <a:r>
              <a:rPr lang="de-DE" sz="2000" b="1" err="1">
                <a:solidFill>
                  <a:schemeClr val="accent1"/>
                </a:solidFill>
                <a:latin typeface="Calibri"/>
                <a:cs typeface="Calibri"/>
              </a:rPr>
              <a:t>for</a:t>
            </a:r>
            <a:r>
              <a:rPr lang="de-DE" sz="2000" b="1">
                <a:solidFill>
                  <a:schemeClr val="accent1"/>
                </a:solidFill>
                <a:latin typeface="Calibri"/>
                <a:cs typeface="Calibri"/>
              </a:rPr>
              <a:t> Displaced </a:t>
            </a:r>
            <a:r>
              <a:rPr lang="de-DE" sz="2000" b="1" err="1">
                <a:solidFill>
                  <a:schemeClr val="accent1"/>
                </a:solidFill>
                <a:latin typeface="Calibri"/>
                <a:cs typeface="Calibri"/>
              </a:rPr>
              <a:t>Scientists</a:t>
            </a:r>
            <a:r>
              <a:rPr lang="de-DE" sz="2000" b="1">
                <a:solidFill>
                  <a:schemeClr val="accent1"/>
                </a:solidFill>
                <a:latin typeface="Calibri"/>
                <a:cs typeface="Calibri"/>
              </a:rPr>
              <a:t> (EFDS)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cs typeface="Arial"/>
              </a:rPr>
              <a:t>Programme </a:t>
            </a:r>
            <a:r>
              <a:rPr lang="de-DE" sz="2000" err="1">
                <a:solidFill>
                  <a:srgbClr val="3D3D3F"/>
                </a:solidFill>
                <a:latin typeface="Calibri"/>
                <a:cs typeface="Arial"/>
              </a:rPr>
              <a:t>to</a:t>
            </a:r>
            <a:r>
              <a:rPr lang="de-DE" sz="2000">
                <a:solidFill>
                  <a:srgbClr val="3D3D3F"/>
                </a:solidFill>
                <a:latin typeface="Calibri"/>
                <a:cs typeface="Arial"/>
              </a:rPr>
              <a:t> support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cs typeface="Arial"/>
              </a:rPr>
              <a:t>scientists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cs typeface="Arial"/>
              </a:rPr>
              <a:t>affected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cs typeface="Arial"/>
              </a:rPr>
              <a:t>by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cs typeface="Arial"/>
              </a:rPr>
              <a:t>the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cs typeface="Arial"/>
              </a:rPr>
              <a:t> Russian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cs typeface="Arial"/>
              </a:rPr>
              <a:t>attack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cs typeface="Arial"/>
              </a:rPr>
              <a:t> on Ukraine,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cs typeface="Arial"/>
              </a:rPr>
              <a:t>funded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cs typeface="Arial"/>
              </a:rPr>
              <a:t>through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cs typeface="Arial"/>
              </a:rPr>
              <a:t> </a:t>
            </a:r>
            <a:r>
              <a:rPr kumimoji="0" lang="en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cs typeface="Arial"/>
              </a:rPr>
              <a:t>$1.5 </a:t>
            </a:r>
            <a:r>
              <a:rPr kumimoji="0" lang="en-DE" sz="2000" b="0" i="0" u="none" strike="noStrike" kern="1200" cap="none" spc="0" normalizeH="0" baseline="0" noProof="0" err="1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cs typeface="Arial"/>
              </a:rPr>
              <a:t>million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cs typeface="Arial"/>
              </a:rPr>
              <a:t>grant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cs typeface="Arial"/>
              </a:rPr>
              <a:t>from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cs typeface="Arial"/>
              </a:rPr>
              <a:t>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cs typeface="Arial"/>
              </a:rPr>
              <a:t>Breakthrough Prize Foundation (BPF)</a:t>
            </a:r>
            <a:endParaRPr lang="de-DE" sz="2000" b="0" i="0" u="none" strike="noStrike" kern="1200" cap="none" spc="0" normalizeH="0" baseline="0" noProof="0">
              <a:ln>
                <a:noFill/>
              </a:ln>
              <a:solidFill>
                <a:srgbClr val="3D3D3F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/>
              </a:rPr>
              <a:t>Benefits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/>
              </a:rPr>
              <a:t>more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/>
              </a:rPr>
              <a:t>than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/>
              </a:rPr>
              <a:t> 160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/>
              </a:rPr>
              <a:t>scientists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/>
              </a:rPr>
              <a:t>from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/>
              </a:rPr>
              <a:t>across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/>
              </a:rPr>
              <a:t> Ukraine and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/>
              </a:rPr>
              <a:t>other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/>
              </a:rPr>
              <a:t> European countries</a:t>
            </a:r>
            <a:endParaRPr lang="de-DE" sz="2000" b="0" i="0" u="none" strike="noStrike" kern="1200" cap="none" spc="0" normalizeH="0" baseline="0" noProof="0">
              <a:ln>
                <a:noFill/>
              </a:ln>
              <a:solidFill>
                <a:srgbClr val="3D3D3F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GB" sz="2000" b="0" i="0" u="none" strike="noStrike" kern="1200" cap="none" spc="0" normalizeH="0" baseline="0" noProof="1">
              <a:ln>
                <a:noFill/>
              </a:ln>
              <a:solidFill>
                <a:srgbClr val="3D3D3F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8054C4D4-AB87-5BFF-B4FE-CFCF58D7472A}"/>
              </a:ext>
            </a:extLst>
          </p:cNvPr>
          <p:cNvSpPr txBox="1"/>
          <p:nvPr/>
        </p:nvSpPr>
        <p:spPr>
          <a:xfrm>
            <a:off x="447021" y="2781180"/>
            <a:ext cx="8125479" cy="43242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1">
                <a:ln>
                  <a:noFill/>
                </a:ln>
                <a:solidFill>
                  <a:srgbClr val="36A9E1"/>
                </a:solidFill>
                <a:effectLst/>
                <a:uLnTx/>
                <a:uFillTx/>
                <a:latin typeface="Calibri"/>
                <a:cs typeface="Calibri"/>
              </a:rPr>
              <a:t>				</a:t>
            </a:r>
            <a:endParaRPr lang="en-GB" sz="2000" b="1" i="0" u="none" strike="noStrike" kern="1200" cap="none" spc="0" normalizeH="0" baseline="0" noProof="1">
              <a:ln>
                <a:noFill/>
              </a:ln>
              <a:solidFill>
                <a:srgbClr val="36A9E1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000" b="1" noProof="1">
                <a:solidFill>
                  <a:schemeClr val="accent1"/>
                </a:solidFill>
                <a:latin typeface="Calibri"/>
                <a:cs typeface="Calibri"/>
              </a:rPr>
              <a:t>Best-practice sharing and further activities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One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of</a:t>
            </a:r>
            <a:r>
              <a:rPr kumimoji="0" lang="en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the very first support initiatives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, EFDS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served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as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a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blueprint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for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others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,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especially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regarding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support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to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Ukrainian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institutions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endParaRPr lang="de-DE" sz="2000" b="0" i="0" u="none" strike="noStrike" kern="1200" cap="none" spc="0" normalizeH="0" baseline="0" noProof="0">
              <a:ln>
                <a:noFill/>
              </a:ln>
              <a:solidFill>
                <a:srgbClr val="3D3D3F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cs typeface="Calibri"/>
              </a:rPr>
              <a:t>S</a:t>
            </a:r>
            <a:r>
              <a:rPr kumimoji="0" lang="en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cs typeface="Calibri"/>
              </a:rPr>
              <a:t>uccessful practices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cs typeface="Calibri"/>
              </a:rPr>
              <a:t>were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cs typeface="Calibri"/>
              </a:rPr>
              <a:t>widely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cs typeface="Calibri"/>
              </a:rPr>
              <a:t>shared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cs typeface="Calibri"/>
              </a:rPr>
              <a:t>with the broader scientific community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cs typeface="Calibri"/>
              </a:rPr>
              <a:t> and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cs typeface="Calibri"/>
              </a:rPr>
              <a:t>co-shaped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cs typeface="Calibri"/>
              </a:rPr>
              <a:t>ensuing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cs typeface="Calibri"/>
              </a:rPr>
              <a:t>actions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cs typeface="Calibri"/>
              </a:rPr>
              <a:t>,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cs typeface="Calibri"/>
              </a:rPr>
              <a:t>including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cs typeface="Calibri"/>
              </a:rPr>
              <a:t>:</a:t>
            </a:r>
            <a:endParaRPr lang="en-DE" sz="2000" b="0" i="0" u="none" strike="noStrike" kern="1200" cap="none" spc="0" normalizeH="0" baseline="0" noProof="0">
              <a:ln>
                <a:noFill/>
              </a:ln>
              <a:solidFill>
                <a:srgbClr val="3D3D3F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914400" algn="l"/>
              </a:tabLst>
              <a:defRPr/>
            </a:pPr>
            <a:r>
              <a:rPr kumimoji="0" lang="en-GB" sz="200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/>
              </a:rPr>
              <a:t>ALLEA-ISC conferences on the Ukraine crisis</a:t>
            </a:r>
            <a:endParaRPr lang="en-GB" sz="2000" i="0" u="none" strike="noStrike" kern="1200" cap="none" spc="0" normalizeH="0" baseline="0" noProof="0">
              <a:ln>
                <a:noFill/>
              </a:ln>
              <a:solidFill>
                <a:srgbClr val="3D3D3F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914400" algn="l"/>
              </a:tabLst>
              <a:defRPr/>
            </a:pPr>
            <a:r>
              <a:rPr kumimoji="0" lang="en-GB" sz="200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10 points action plan, by ALLEA and the National Academies from Denmark, Germany, Poland, UK, Ukraine, and the US</a:t>
            </a:r>
            <a:endParaRPr lang="en-GB" sz="2000" i="0" u="none" strike="noStrike" kern="1200" cap="none" spc="0" normalizeH="0" baseline="0" noProof="0">
              <a:ln>
                <a:noFill/>
              </a:ln>
              <a:solidFill>
                <a:srgbClr val="3D3D3F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Calibri"/>
            </a:endParaRPr>
          </a:p>
          <a:p>
            <a:pPr marL="742950" lvl="1" indent="-285750">
              <a:buFont typeface="Wingdings" panose="05000000000000000000" pitchFamily="2" charset="2"/>
              <a:buChar char=""/>
              <a:tabLst>
                <a:tab pos="914400" algn="l"/>
              </a:tabLst>
              <a:defRPr/>
            </a:pPr>
            <a:r>
              <a:rPr kumimoji="0" lang="en-GB" sz="2000" i="0" u="none" strike="noStrike" kern="1200" cap="none" spc="0" normalizeH="0" baseline="0" noProof="0">
                <a:ln>
                  <a:noFill/>
                </a:ln>
                <a:solidFill>
                  <a:srgbClr val="3D3D3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/>
              </a:rPr>
              <a:t>the Ukraine Science Stakeholder Group</a:t>
            </a:r>
            <a:endParaRPr lang="en-GB" sz="2000" i="0" u="none" strike="noStrike" kern="1200" cap="none" spc="0" normalizeH="0" baseline="0" noProof="0">
              <a:ln>
                <a:noFill/>
              </a:ln>
              <a:solidFill>
                <a:srgbClr val="3D3D3F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914400" algn="l"/>
              </a:tabLst>
              <a:defRPr/>
            </a:pPr>
            <a:endParaRPr lang="en-GB" sz="2000" b="0" i="0" u="none" strike="noStrike" kern="1200" cap="none" spc="0" normalizeH="0" baseline="0" noProof="0">
              <a:ln>
                <a:noFill/>
              </a:ln>
              <a:solidFill>
                <a:srgbClr val="3D3D3F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914400" algn="l"/>
              </a:tabLst>
              <a:defRPr/>
            </a:pPr>
            <a:endParaRPr lang="en-GB" sz="2000" b="0" i="0" u="none" strike="noStrike" kern="1200" cap="none" spc="0" normalizeH="0" baseline="0" noProof="0">
              <a:ln>
                <a:noFill/>
              </a:ln>
              <a:solidFill>
                <a:srgbClr val="3D3D3F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914400" algn="l"/>
              </a:tabLst>
              <a:defRPr/>
            </a:pPr>
            <a:endParaRPr lang="en-GB" sz="2000" b="0" i="0" u="none" strike="noStrike" kern="1200" cap="none" spc="0" normalizeH="0" baseline="0" noProof="1">
              <a:ln>
                <a:noFill/>
              </a:ln>
              <a:solidFill>
                <a:srgbClr val="3D3D3F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3196C12-78F4-25EF-1F72-6B5BF6B1C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331" y="1234911"/>
            <a:ext cx="2717648" cy="384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732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070B0C-93D5-2A78-F531-D4A3A6D85017}"/>
              </a:ext>
            </a:extLst>
          </p:cNvPr>
          <p:cNvSpPr txBox="1"/>
          <p:nvPr/>
        </p:nvSpPr>
        <p:spPr>
          <a:xfrm>
            <a:off x="3743325" y="3006209"/>
            <a:ext cx="540067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800" b="1" err="1">
                <a:solidFill>
                  <a:schemeClr val="bg1"/>
                </a:solidFill>
                <a:latin typeface="Calibri"/>
                <a:cs typeface="Calibri"/>
              </a:rPr>
              <a:t>Thank</a:t>
            </a:r>
            <a:r>
              <a:rPr lang="de-DE" sz="2800" b="1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de-DE" sz="2800" b="1" err="1">
                <a:solidFill>
                  <a:schemeClr val="bg1"/>
                </a:solidFill>
                <a:latin typeface="Calibri"/>
                <a:cs typeface="Calibri"/>
              </a:rPr>
              <a:t>you</a:t>
            </a:r>
            <a:r>
              <a:rPr lang="de-DE" sz="2800" b="1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de-DE" sz="2800" b="1" err="1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de-DE" sz="2800" b="1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de-DE" sz="2800" b="1" err="1">
                <a:solidFill>
                  <a:schemeClr val="bg1"/>
                </a:solidFill>
                <a:latin typeface="Calibri"/>
                <a:cs typeface="Calibri"/>
              </a:rPr>
              <a:t>your</a:t>
            </a:r>
            <a:r>
              <a:rPr lang="de-DE" sz="2800" b="1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de-DE" sz="2800" b="1" err="1">
                <a:solidFill>
                  <a:schemeClr val="bg1"/>
                </a:solidFill>
                <a:latin typeface="Calibri"/>
                <a:cs typeface="Calibri"/>
              </a:rPr>
              <a:t>attention</a:t>
            </a:r>
            <a:r>
              <a:rPr lang="de-DE" sz="2800" b="1">
                <a:solidFill>
                  <a:schemeClr val="bg1"/>
                </a:solidFill>
                <a:latin typeface="Calibri"/>
                <a:cs typeface="Calibri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0997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AB0764C-6E95-4DE7-B4C2-F5949D83DB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723" y="1505618"/>
            <a:ext cx="5114554" cy="4456185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8165E1B-510F-4A02-A269-6CA70AA3D11C}"/>
              </a:ext>
            </a:extLst>
          </p:cNvPr>
          <p:cNvSpPr/>
          <p:nvPr/>
        </p:nvSpPr>
        <p:spPr>
          <a:xfrm>
            <a:off x="4361736" y="4795610"/>
            <a:ext cx="806824" cy="8068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highlight>
                <a:srgbClr val="FFFF00"/>
              </a:highligh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588D20-C100-43D1-A9A2-AC4261CAA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201" y="2201530"/>
            <a:ext cx="2532893" cy="295047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8EFDEF4-C2F9-4151-978B-B06FBB142E17}"/>
              </a:ext>
            </a:extLst>
          </p:cNvPr>
          <p:cNvSpPr/>
          <p:nvPr/>
        </p:nvSpPr>
        <p:spPr>
          <a:xfrm>
            <a:off x="6176681" y="5045805"/>
            <a:ext cx="1173563" cy="1173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E26CDC5-A1F2-4BA5-A85C-A999A0F30D0B}"/>
              </a:ext>
            </a:extLst>
          </p:cNvPr>
          <p:cNvSpPr/>
          <p:nvPr/>
        </p:nvSpPr>
        <p:spPr>
          <a:xfrm>
            <a:off x="5608644" y="800609"/>
            <a:ext cx="1173563" cy="1173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1E6D96-3872-4FA7-8F2D-4D07A8E5C5D5}"/>
              </a:ext>
            </a:extLst>
          </p:cNvPr>
          <p:cNvSpPr txBox="1"/>
          <p:nvPr/>
        </p:nvSpPr>
        <p:spPr>
          <a:xfrm>
            <a:off x="5797998" y="1125763"/>
            <a:ext cx="816602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GB" sz="3200">
                <a:solidFill>
                  <a:schemeClr val="bg1"/>
                </a:solidFill>
                <a:latin typeface="Fira Sans Light" panose="020B0403050000020004" pitchFamily="34" charset="0"/>
              </a:rPr>
              <a:t>59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D84BE3-C30C-42ED-A87F-6209268FC3F2}"/>
              </a:ext>
            </a:extLst>
          </p:cNvPr>
          <p:cNvSpPr txBox="1"/>
          <p:nvPr/>
        </p:nvSpPr>
        <p:spPr>
          <a:xfrm>
            <a:off x="5789033" y="1505618"/>
            <a:ext cx="816602" cy="246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GB" sz="846">
                <a:solidFill>
                  <a:schemeClr val="bg1"/>
                </a:solidFill>
                <a:latin typeface="Fira Sans SemiBold" panose="020B0603050000020004" pitchFamily="34" charset="0"/>
              </a:rPr>
              <a:t>academies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22E307-BC9F-409C-931E-1BF0D0B0A8A7}"/>
              </a:ext>
            </a:extLst>
          </p:cNvPr>
          <p:cNvGrpSpPr/>
          <p:nvPr/>
        </p:nvGrpSpPr>
        <p:grpSpPr>
          <a:xfrm>
            <a:off x="6883261" y="1593724"/>
            <a:ext cx="973082" cy="973082"/>
            <a:chOff x="7188061" y="1354483"/>
            <a:chExt cx="973082" cy="97308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9624189-EE09-4444-B83F-C122B5D1F1FE}"/>
                </a:ext>
              </a:extLst>
            </p:cNvPr>
            <p:cNvSpPr/>
            <p:nvPr/>
          </p:nvSpPr>
          <p:spPr>
            <a:xfrm>
              <a:off x="7188061" y="1354483"/>
              <a:ext cx="973082" cy="9730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DDCEC6D-3500-43D2-BCAC-3AECCCDBE224}"/>
                </a:ext>
              </a:extLst>
            </p:cNvPr>
            <p:cNvSpPr txBox="1"/>
            <p:nvPr/>
          </p:nvSpPr>
          <p:spPr>
            <a:xfrm>
              <a:off x="7256381" y="1466249"/>
              <a:ext cx="816602" cy="165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65"/>
                </a:lnSpc>
              </a:pPr>
              <a:r>
                <a:rPr lang="en-GB" sz="712">
                  <a:solidFill>
                    <a:schemeClr val="bg1"/>
                  </a:solidFill>
                  <a:latin typeface="Fira Sans Light" panose="020B0403050000020004" pitchFamily="34" charset="0"/>
                </a:rPr>
                <a:t>from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F8C9372-7230-43A9-A334-23D29EDA5E16}"/>
                </a:ext>
              </a:extLst>
            </p:cNvPr>
            <p:cNvSpPr txBox="1"/>
            <p:nvPr/>
          </p:nvSpPr>
          <p:spPr>
            <a:xfrm>
              <a:off x="7272138" y="1552494"/>
              <a:ext cx="816602" cy="541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GB" sz="3200">
                  <a:solidFill>
                    <a:schemeClr val="bg1"/>
                  </a:solidFill>
                  <a:latin typeface="Fira Sans Light" panose="020B0403050000020004" pitchFamily="34" charset="0"/>
                </a:rPr>
                <a:t>40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5C604FF-031C-4E50-8229-67E95DF0AA23}"/>
                </a:ext>
              </a:extLst>
            </p:cNvPr>
            <p:cNvSpPr txBox="1"/>
            <p:nvPr/>
          </p:nvSpPr>
          <p:spPr>
            <a:xfrm>
              <a:off x="7347038" y="1925586"/>
              <a:ext cx="664389" cy="332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12">
                  <a:solidFill>
                    <a:schemeClr val="bg1"/>
                  </a:solidFill>
                  <a:latin typeface="Fira Sans SemiBold" panose="020B0603050000020004" pitchFamily="34" charset="0"/>
                </a:rPr>
                <a:t>countries</a:t>
              </a:r>
              <a:r>
                <a:rPr lang="en-GB" sz="846">
                  <a:solidFill>
                    <a:schemeClr val="bg1"/>
                  </a:solidFill>
                  <a:latin typeface="Fira Sans SemiBold" panose="020B0603050000020004" pitchFamily="34" charset="0"/>
                </a:rPr>
                <a:t> </a:t>
              </a:r>
              <a:r>
                <a:rPr lang="en-GB" sz="712">
                  <a:solidFill>
                    <a:schemeClr val="bg1"/>
                  </a:solidFill>
                  <a:latin typeface="Fira Sans Light" panose="020B0403050000020004" pitchFamily="34" charset="0"/>
                </a:rPr>
                <a:t>in Europe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20396E8-1B28-4100-B262-1319AD754796}"/>
              </a:ext>
            </a:extLst>
          </p:cNvPr>
          <p:cNvSpPr txBox="1"/>
          <p:nvPr/>
        </p:nvSpPr>
        <p:spPr>
          <a:xfrm>
            <a:off x="6219544" y="5290554"/>
            <a:ext cx="1091598" cy="74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46">
                <a:solidFill>
                  <a:schemeClr val="bg1"/>
                </a:solidFill>
                <a:latin typeface="Fira Sans SemiBold" panose="020B0603050000020004" pitchFamily="34" charset="0"/>
              </a:rPr>
              <a:t>Learned societies</a:t>
            </a:r>
            <a:r>
              <a:rPr lang="en-GB" sz="846">
                <a:solidFill>
                  <a:schemeClr val="bg1"/>
                </a:solidFill>
                <a:latin typeface="Fira Sans Light" panose="020B0403050000020004" pitchFamily="34" charset="0"/>
              </a:rPr>
              <a:t>, think tanks and research performing organisations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48DC90-EC94-4213-9CD8-10E6B1F0570E}"/>
              </a:ext>
            </a:extLst>
          </p:cNvPr>
          <p:cNvSpPr txBox="1"/>
          <p:nvPr/>
        </p:nvSpPr>
        <p:spPr>
          <a:xfrm>
            <a:off x="4365945" y="5008749"/>
            <a:ext cx="807990" cy="352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46">
                <a:solidFill>
                  <a:schemeClr val="bg1"/>
                </a:solidFill>
                <a:latin typeface="Fira Sans SemiBold" panose="020B0603050000020004" pitchFamily="34" charset="0"/>
              </a:rPr>
              <a:t>National</a:t>
            </a:r>
            <a:r>
              <a:rPr lang="en-GB" sz="846">
                <a:solidFill>
                  <a:schemeClr val="bg1"/>
                </a:solidFill>
                <a:latin typeface="Fira Sans Light" panose="020B0403050000020004" pitchFamily="34" charset="0"/>
              </a:rPr>
              <a:t> and regional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8A19828-CD10-4D49-A0BE-F0F32BB805D5}"/>
              </a:ext>
            </a:extLst>
          </p:cNvPr>
          <p:cNvSpPr txBox="1"/>
          <p:nvPr/>
        </p:nvSpPr>
        <p:spPr>
          <a:xfrm>
            <a:off x="4099006" y="224338"/>
            <a:ext cx="423919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>
                <a:solidFill>
                  <a:schemeClr val="accent1"/>
                </a:solidFill>
                <a:latin typeface="Calibri"/>
                <a:cs typeface="Calibri"/>
              </a:rPr>
              <a:t>ALLEA and its priorities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B6BC9C6-0615-40D8-A8D9-9E245B5DCFA3}"/>
              </a:ext>
            </a:extLst>
          </p:cNvPr>
          <p:cNvGrpSpPr/>
          <p:nvPr/>
        </p:nvGrpSpPr>
        <p:grpSpPr>
          <a:xfrm>
            <a:off x="2777544" y="1574352"/>
            <a:ext cx="1625700" cy="646331"/>
            <a:chOff x="2777544" y="1257836"/>
            <a:chExt cx="1625700" cy="646331"/>
          </a:xfrm>
        </p:grpSpPr>
        <p:pic>
          <p:nvPicPr>
            <p:cNvPr id="29" name="Picture 28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75223DC2-43DB-473C-B696-24502D4F6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500" y="1364709"/>
              <a:ext cx="237744" cy="307849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081D12E-34AA-4A35-AA31-FFA21BD00335}"/>
                </a:ext>
              </a:extLst>
            </p:cNvPr>
            <p:cNvSpPr txBox="1"/>
            <p:nvPr/>
          </p:nvSpPr>
          <p:spPr>
            <a:xfrm>
              <a:off x="2777544" y="1257836"/>
              <a:ext cx="13436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00" b="1">
                  <a:latin typeface="Fira Sans" panose="020B0503050000020004" pitchFamily="34" charset="0"/>
                </a:rPr>
                <a:t>Serving</a:t>
              </a:r>
              <a:r>
                <a:rPr lang="en-GB" sz="900">
                  <a:latin typeface="Fira Sans" panose="020B0503050000020004" pitchFamily="34" charset="0"/>
                </a:rPr>
                <a:t> European Academies and Facilitating Cooperation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11F83B1-DD4E-4EDD-936A-DD09857534DA}"/>
              </a:ext>
            </a:extLst>
          </p:cNvPr>
          <p:cNvGrpSpPr/>
          <p:nvPr/>
        </p:nvGrpSpPr>
        <p:grpSpPr>
          <a:xfrm>
            <a:off x="2635876" y="2383575"/>
            <a:ext cx="1446920" cy="507831"/>
            <a:chOff x="2635876" y="2067059"/>
            <a:chExt cx="1446920" cy="50783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9533A1C-4904-477C-B09A-DBCF6A1D6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2004" y="2158906"/>
              <a:ext cx="240792" cy="307849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2CDFD2D-BC32-4981-BA32-4CFCB07BDD79}"/>
                </a:ext>
              </a:extLst>
            </p:cNvPr>
            <p:cNvSpPr txBox="1"/>
            <p:nvPr/>
          </p:nvSpPr>
          <p:spPr>
            <a:xfrm>
              <a:off x="2635876" y="2067059"/>
              <a:ext cx="113548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00" b="1">
                  <a:latin typeface="Fira Sans" panose="020B0503050000020004" pitchFamily="34" charset="0"/>
                </a:rPr>
                <a:t>Shaping</a:t>
              </a:r>
              <a:r>
                <a:rPr lang="en-GB" sz="900">
                  <a:latin typeface="Fira Sans" panose="020B0503050000020004" pitchFamily="34" charset="0"/>
                </a:rPr>
                <a:t> the Conditions for Research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8505CE0-44CC-4BF0-9CC1-2AE543503295}"/>
              </a:ext>
            </a:extLst>
          </p:cNvPr>
          <p:cNvGrpSpPr/>
          <p:nvPr/>
        </p:nvGrpSpPr>
        <p:grpSpPr>
          <a:xfrm>
            <a:off x="1933976" y="3304416"/>
            <a:ext cx="1430372" cy="646331"/>
            <a:chOff x="1933976" y="2987900"/>
            <a:chExt cx="1430372" cy="646331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D575D25-DCB3-44B8-AA15-6673963C8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6604" y="3060427"/>
              <a:ext cx="237744" cy="307849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5F99548-5796-4EAB-8CA9-EF7620E2AF36}"/>
                </a:ext>
              </a:extLst>
            </p:cNvPr>
            <p:cNvSpPr txBox="1"/>
            <p:nvPr/>
          </p:nvSpPr>
          <p:spPr>
            <a:xfrm>
              <a:off x="1933976" y="2987900"/>
              <a:ext cx="11354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00" b="1">
                  <a:latin typeface="Fira Sans" panose="020B0503050000020004" pitchFamily="34" charset="0"/>
                </a:rPr>
                <a:t>Providing </a:t>
              </a:r>
              <a:r>
                <a:rPr lang="en-GB" sz="900">
                  <a:latin typeface="Fira Sans" panose="020B0503050000020004" pitchFamily="34" charset="0"/>
                </a:rPr>
                <a:t>Scientific Advice to Policy and Society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7220F1E-DFAF-4825-B6EF-A4100AF08CAB}"/>
              </a:ext>
            </a:extLst>
          </p:cNvPr>
          <p:cNvGrpSpPr/>
          <p:nvPr/>
        </p:nvGrpSpPr>
        <p:grpSpPr>
          <a:xfrm>
            <a:off x="2764665" y="4117931"/>
            <a:ext cx="1202093" cy="646331"/>
            <a:chOff x="2764665" y="3801415"/>
            <a:chExt cx="1202093" cy="64633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CE59CF5-74D6-4271-8363-625667CB4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293" y="3876089"/>
              <a:ext cx="283465" cy="307849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F0B8311-D7E7-4ACD-B6E0-C47C6D45D74E}"/>
                </a:ext>
              </a:extLst>
            </p:cNvPr>
            <p:cNvSpPr txBox="1"/>
            <p:nvPr/>
          </p:nvSpPr>
          <p:spPr>
            <a:xfrm>
              <a:off x="2764665" y="3801415"/>
              <a:ext cx="8993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00" b="1">
                  <a:latin typeface="Fira Sans" panose="020B0503050000020004" pitchFamily="34" charset="0"/>
                </a:rPr>
                <a:t>Facilitating </a:t>
              </a:r>
              <a:r>
                <a:rPr lang="en-GB" sz="900">
                  <a:latin typeface="Fira Sans" panose="020B0503050000020004" pitchFamily="34" charset="0"/>
                </a:rPr>
                <a:t>Good Research Practice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D1F5F77-6A5F-42CA-AA44-083872F4CA1C}"/>
              </a:ext>
            </a:extLst>
          </p:cNvPr>
          <p:cNvGrpSpPr/>
          <p:nvPr/>
        </p:nvGrpSpPr>
        <p:grpSpPr>
          <a:xfrm>
            <a:off x="8339558" y="2037993"/>
            <a:ext cx="1902558" cy="900246"/>
            <a:chOff x="8308120" y="1721477"/>
            <a:chExt cx="1548510" cy="90024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6DB712A-ABA1-44D1-8C1A-630D6AFF0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8120" y="1848311"/>
              <a:ext cx="237744" cy="307849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A5D233B-8169-4ECB-B017-E97533F9B4F1}"/>
                </a:ext>
              </a:extLst>
            </p:cNvPr>
            <p:cNvSpPr txBox="1"/>
            <p:nvPr/>
          </p:nvSpPr>
          <p:spPr>
            <a:xfrm>
              <a:off x="8566597" y="1721477"/>
              <a:ext cx="1290033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latin typeface="Fira Sans" panose="020B0503050000020004" pitchFamily="34" charset="0"/>
                </a:rPr>
                <a:t>Defending </a:t>
              </a:r>
              <a:r>
                <a:rPr lang="en-GB" sz="1050">
                  <a:latin typeface="Fira Sans" panose="020B0503050000020004" pitchFamily="34" charset="0"/>
                </a:rPr>
                <a:t>Academic Freedom and Trustworthy Science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3A3F7B2-EDCA-4585-83FC-7CDDB75F5773}"/>
              </a:ext>
            </a:extLst>
          </p:cNvPr>
          <p:cNvGrpSpPr/>
          <p:nvPr/>
        </p:nvGrpSpPr>
        <p:grpSpPr>
          <a:xfrm>
            <a:off x="8763235" y="2774235"/>
            <a:ext cx="1722313" cy="507831"/>
            <a:chOff x="8763235" y="2457719"/>
            <a:chExt cx="1722313" cy="50783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D21F235-D343-4748-AB8E-0CCFA5119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3235" y="2503030"/>
              <a:ext cx="332233" cy="332233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6979D9C-3B36-48DF-BD06-16B1FB572588}"/>
                </a:ext>
              </a:extLst>
            </p:cNvPr>
            <p:cNvSpPr txBox="1"/>
            <p:nvPr/>
          </p:nvSpPr>
          <p:spPr>
            <a:xfrm>
              <a:off x="9195515" y="2457719"/>
              <a:ext cx="12900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>
                  <a:latin typeface="Fira Sans" panose="020B0503050000020004" pitchFamily="34" charset="0"/>
                </a:rPr>
                <a:t>Strengthening </a:t>
              </a:r>
              <a:r>
                <a:rPr lang="en-GB" sz="900">
                  <a:latin typeface="Fira Sans" panose="020B0503050000020004" pitchFamily="34" charset="0"/>
                </a:rPr>
                <a:t>Diversity and Inclusivity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21D6A85-6F5C-4EE8-96DA-C6246462A6E1}"/>
              </a:ext>
            </a:extLst>
          </p:cNvPr>
          <p:cNvGrpSpPr/>
          <p:nvPr/>
        </p:nvGrpSpPr>
        <p:grpSpPr>
          <a:xfrm>
            <a:off x="8598602" y="3677902"/>
            <a:ext cx="1592879" cy="369332"/>
            <a:chOff x="8598602" y="3361386"/>
            <a:chExt cx="1592879" cy="369332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BA85CA8-9CC2-4AA1-840F-23CE2B1CF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8602" y="3399570"/>
              <a:ext cx="240792" cy="307849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2C58EE4-CF03-4BE0-AEF6-9B290CD3844E}"/>
                </a:ext>
              </a:extLst>
            </p:cNvPr>
            <p:cNvSpPr txBox="1"/>
            <p:nvPr/>
          </p:nvSpPr>
          <p:spPr>
            <a:xfrm>
              <a:off x="8901448" y="3361386"/>
              <a:ext cx="1290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>
                  <a:latin typeface="Fira Sans" panose="020B0503050000020004" pitchFamily="34" charset="0"/>
                </a:rPr>
                <a:t>Thinking </a:t>
              </a:r>
              <a:r>
                <a:rPr lang="en-GB" sz="900">
                  <a:latin typeface="Fira Sans" panose="020B0503050000020004" pitchFamily="34" charset="0"/>
                </a:rPr>
                <a:t>and Acting Globally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2CB6FFEA-6CF4-ACD8-9D64-F06763230A69}"/>
              </a:ext>
            </a:extLst>
          </p:cNvPr>
          <p:cNvSpPr/>
          <p:nvPr/>
        </p:nvSpPr>
        <p:spPr>
          <a:xfrm>
            <a:off x="8245009" y="1777743"/>
            <a:ext cx="2203849" cy="924589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997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E2C87-9483-D12D-2392-4413C8D79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AA11C5-896C-27FC-1C9F-69139F559BE1}"/>
              </a:ext>
            </a:extLst>
          </p:cNvPr>
          <p:cNvSpPr txBox="1"/>
          <p:nvPr/>
        </p:nvSpPr>
        <p:spPr>
          <a:xfrm>
            <a:off x="666750" y="432763"/>
            <a:ext cx="10077450" cy="63648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de-DE" sz="2800" b="1">
                <a:solidFill>
                  <a:schemeClr val="accent1"/>
                </a:solidFill>
                <a:latin typeface="Calibri"/>
                <a:cs typeface="Calibri"/>
              </a:rPr>
              <a:t>Academic </a:t>
            </a:r>
            <a:r>
              <a:rPr lang="de-DE" sz="2800" b="1" err="1">
                <a:solidFill>
                  <a:schemeClr val="accent1"/>
                </a:solidFill>
                <a:latin typeface="Calibri"/>
                <a:cs typeface="Calibri"/>
              </a:rPr>
              <a:t>freedom</a:t>
            </a:r>
            <a:r>
              <a:rPr lang="de-DE" sz="2800" b="1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de-DE" sz="2800" b="1" i="1">
                <a:solidFill>
                  <a:schemeClr val="accent1"/>
                </a:solidFill>
                <a:latin typeface="Calibri"/>
                <a:cs typeface="Calibri"/>
              </a:rPr>
              <a:t>- As </a:t>
            </a:r>
            <a:r>
              <a:rPr lang="de-DE" sz="2800" b="1" i="1" err="1">
                <a:solidFill>
                  <a:schemeClr val="accent1"/>
                </a:solidFill>
                <a:latin typeface="Calibri"/>
                <a:cs typeface="Calibri"/>
              </a:rPr>
              <a:t>broad</a:t>
            </a:r>
            <a:r>
              <a:rPr lang="de-DE" sz="2800" b="1" i="1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de-DE" sz="2800" b="1" i="1" err="1">
                <a:solidFill>
                  <a:schemeClr val="accent1"/>
                </a:solidFill>
                <a:latin typeface="Calibri"/>
                <a:cs typeface="Calibri"/>
              </a:rPr>
              <a:t>as</a:t>
            </a:r>
            <a:r>
              <a:rPr lang="de-DE" sz="2800" b="1" i="1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de-DE" sz="2800" b="1" i="1" err="1">
                <a:solidFill>
                  <a:schemeClr val="accent1"/>
                </a:solidFill>
                <a:latin typeface="Calibri"/>
                <a:cs typeface="Calibri"/>
              </a:rPr>
              <a:t>important</a:t>
            </a:r>
            <a:r>
              <a:rPr lang="de-DE" sz="2800" b="1" i="1">
                <a:solidFill>
                  <a:schemeClr val="accent1"/>
                </a:solidFill>
                <a:latin typeface="Calibri"/>
                <a:cs typeface="Calibri"/>
              </a:rPr>
              <a:t> a </a:t>
            </a:r>
            <a:r>
              <a:rPr lang="de-DE" sz="2800" b="1" i="1" err="1">
                <a:solidFill>
                  <a:schemeClr val="accent1"/>
                </a:solidFill>
                <a:latin typeface="Calibri"/>
                <a:cs typeface="Calibri"/>
              </a:rPr>
              <a:t>topic</a:t>
            </a:r>
            <a:r>
              <a:rPr lang="de-DE" sz="2800" b="1" i="1">
                <a:solidFill>
                  <a:schemeClr val="accent1"/>
                </a:solidFill>
                <a:latin typeface="Calibri"/>
                <a:cs typeface="Calibri"/>
              </a:rPr>
              <a:t>…</a:t>
            </a:r>
            <a:endParaRPr lang="en-US" sz="2800">
              <a:solidFill>
                <a:schemeClr val="accent1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de-DE" sz="2400" b="1" i="1">
              <a:solidFill>
                <a:schemeClr val="accent1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kern="0">
                <a:latin typeface="Calibri"/>
                <a:cs typeface="Times New Roman"/>
              </a:rPr>
              <a:t>Groundbreaking research depends strongly on the ability of researchers and scientific institutions to </a:t>
            </a:r>
            <a:r>
              <a:rPr lang="en-US" sz="2000" b="1" kern="0">
                <a:latin typeface="Calibri"/>
                <a:cs typeface="Times New Roman"/>
              </a:rPr>
              <a:t>work without undue external interference </a:t>
            </a:r>
            <a:r>
              <a:rPr lang="en-US" sz="2000" kern="0">
                <a:latin typeface="Calibri"/>
                <a:cs typeface="Times New Roman"/>
              </a:rPr>
              <a:t>and to freely design their research agendas.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kern="0">
                <a:latin typeface="Calibri"/>
                <a:cs typeface="Times New Roman"/>
              </a:rPr>
              <a:t>Protecting the freedom of research is vital to </a:t>
            </a:r>
            <a:r>
              <a:rPr lang="en-US" sz="2000" b="1" kern="0">
                <a:latin typeface="Calibri"/>
                <a:cs typeface="Times New Roman"/>
              </a:rPr>
              <a:t>ensure scientific quality and to maintain public trust</a:t>
            </a:r>
            <a:r>
              <a:rPr lang="en-US" sz="2000" kern="0">
                <a:latin typeface="Calibri"/>
                <a:cs typeface="Times New Roman"/>
              </a:rPr>
              <a:t> in scientific institutions.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kern="0">
                <a:latin typeface="Calibri"/>
                <a:cs typeface="Times New Roman"/>
              </a:rPr>
              <a:t>As such, academic freedom and </a:t>
            </a:r>
            <a:r>
              <a:rPr lang="en-US" sz="2000" b="1" kern="0">
                <a:latin typeface="Calibri"/>
                <a:cs typeface="Times New Roman"/>
              </a:rPr>
              <a:t>institutional autonomy </a:t>
            </a:r>
            <a:r>
              <a:rPr lang="en-US" sz="2000" kern="0">
                <a:latin typeface="Calibri"/>
                <a:cs typeface="Times New Roman"/>
              </a:rPr>
              <a:t>are of fundamental importance and value to society and must be protected.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kern="0">
                <a:latin typeface="Calibri"/>
                <a:cs typeface="Times New Roman"/>
              </a:rPr>
              <a:t>The </a:t>
            </a:r>
            <a:r>
              <a:rPr lang="en-US" sz="2000" b="1" kern="0">
                <a:latin typeface="Calibri"/>
                <a:cs typeface="Times New Roman"/>
              </a:rPr>
              <a:t>EU Charter of Fundamental Rights upholds </a:t>
            </a:r>
            <a:r>
              <a:rPr lang="en-US" sz="2000" kern="0">
                <a:latin typeface="Calibri"/>
                <a:cs typeface="Times New Roman"/>
              </a:rPr>
              <a:t>the freedom of academic research and the autonomy of scientific institutions as existential rights.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kern="0">
                <a:latin typeface="Calibri"/>
                <a:ea typeface="+mn-lt"/>
                <a:cs typeface="Times New Roman"/>
              </a:rPr>
              <a:t>Democracies </a:t>
            </a:r>
            <a:r>
              <a:rPr lang="en-US" sz="2000" kern="0">
                <a:latin typeface="Calibri"/>
                <a:ea typeface="+mn-lt"/>
                <a:cs typeface="+mn-lt"/>
              </a:rPr>
              <a:t>enshrine protections for academic freedom and institutional autonomy in their </a:t>
            </a:r>
            <a:r>
              <a:rPr lang="en-US" sz="2000" b="1" kern="0">
                <a:latin typeface="Calibri"/>
                <a:ea typeface="+mn-lt"/>
                <a:cs typeface="+mn-lt"/>
              </a:rPr>
              <a:t>national legislation</a:t>
            </a:r>
            <a:r>
              <a:rPr lang="en-US" sz="2000" kern="0">
                <a:latin typeface="Calibri"/>
                <a:ea typeface="+mn-lt"/>
                <a:cs typeface="+mn-lt"/>
              </a:rPr>
              <a:t>, </a:t>
            </a:r>
            <a:r>
              <a:rPr lang="en-US" sz="2000" kern="0" err="1">
                <a:latin typeface="Calibri"/>
                <a:ea typeface="+mn-lt"/>
                <a:cs typeface="+mn-lt"/>
              </a:rPr>
              <a:t>recognising</a:t>
            </a:r>
            <a:r>
              <a:rPr lang="en-US" sz="2000" kern="0">
                <a:latin typeface="Calibri"/>
                <a:ea typeface="+mn-lt"/>
                <a:cs typeface="+mn-lt"/>
              </a:rPr>
              <a:t> their crucial role in advancing research.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kern="0">
                <a:latin typeface="Calibri"/>
                <a:cs typeface="Times New Roman"/>
              </a:rPr>
              <a:t>Despite these protections, </a:t>
            </a:r>
            <a:r>
              <a:rPr lang="en-US" sz="2000" b="1" kern="0">
                <a:latin typeface="Calibri"/>
                <a:cs typeface="Times New Roman"/>
              </a:rPr>
              <a:t>academic freedom and institutional autonomy are under threat in Europe and globally</a:t>
            </a:r>
            <a:r>
              <a:rPr lang="en-US" sz="2000" kern="0">
                <a:latin typeface="Calibri"/>
                <a:cs typeface="Times New Roman"/>
              </a:rPr>
              <a:t>, with grave consequences for scholars, science, and society.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/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 b="1">
              <a:solidFill>
                <a:schemeClr val="accent1"/>
              </a:solidFill>
              <a:cs typeface="Calibri"/>
            </a:endParaRPr>
          </a:p>
          <a:p>
            <a:endParaRPr lang="de-DE" sz="1400" kern="0">
              <a:latin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541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BAB4F-29B2-48F5-75EF-F91776854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8B06E3-127F-3154-A8A2-DD9E337B7D5D}"/>
              </a:ext>
            </a:extLst>
          </p:cNvPr>
          <p:cNvSpPr txBox="1"/>
          <p:nvPr/>
        </p:nvSpPr>
        <p:spPr>
          <a:xfrm>
            <a:off x="545646" y="-227794"/>
            <a:ext cx="10858500" cy="1100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 b="1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 b="1">
              <a:solidFill>
                <a:schemeClr val="accent1"/>
              </a:solidFill>
            </a:endParaRPr>
          </a:p>
          <a:p>
            <a:endParaRPr lang="de-DE" sz="1400" kern="0">
              <a:latin typeface="Fira Sans" panose="020B05030500000200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8ECE961-D5C1-1BE3-7164-A334B06E1344}"/>
              </a:ext>
            </a:extLst>
          </p:cNvPr>
          <p:cNvSpPr txBox="1">
            <a:spLocks/>
          </p:cNvSpPr>
          <p:nvPr/>
        </p:nvSpPr>
        <p:spPr>
          <a:xfrm>
            <a:off x="237608" y="524707"/>
            <a:ext cx="4029592" cy="233397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400" b="1"/>
              <a:t>Global</a:t>
            </a:r>
            <a:r>
              <a:rPr lang="de-DE" b="1"/>
              <a:t> </a:t>
            </a:r>
            <a:endParaRPr lang="en-US"/>
          </a:p>
          <a:p>
            <a:pPr marL="285750" indent="-285750"/>
            <a:r>
              <a:rPr lang="de-DE" sz="2000" kern="0" err="1">
                <a:latin typeface="Calibri"/>
                <a:cs typeface="Times New Roman"/>
              </a:rPr>
              <a:t>UNESCO‘s</a:t>
            </a:r>
            <a:r>
              <a:rPr lang="de-DE" sz="2000" kern="0">
                <a:latin typeface="Calibri"/>
                <a:cs typeface="Times New Roman"/>
              </a:rPr>
              <a:t> Programme on </a:t>
            </a:r>
            <a:r>
              <a:rPr lang="de-DE" sz="2000" kern="0" err="1">
                <a:latin typeface="Calibri"/>
                <a:cs typeface="Times New Roman"/>
              </a:rPr>
              <a:t>the</a:t>
            </a:r>
            <a:r>
              <a:rPr lang="de-DE" sz="2000" kern="0">
                <a:latin typeface="Calibri"/>
                <a:cs typeface="Times New Roman"/>
              </a:rPr>
              <a:t> Promotion </a:t>
            </a:r>
            <a:r>
              <a:rPr lang="de-DE" sz="2000" kern="0" err="1">
                <a:latin typeface="Calibri"/>
                <a:cs typeface="Times New Roman"/>
              </a:rPr>
              <a:t>of</a:t>
            </a:r>
            <a:r>
              <a:rPr lang="de-DE" sz="2000" kern="0">
                <a:latin typeface="Calibri"/>
                <a:cs typeface="Times New Roman"/>
              </a:rPr>
              <a:t> Scientific Freedom and </a:t>
            </a:r>
            <a:r>
              <a:rPr lang="de-DE" sz="2000" kern="0" err="1">
                <a:latin typeface="Calibri"/>
                <a:cs typeface="Times New Roman"/>
              </a:rPr>
              <a:t>the</a:t>
            </a:r>
            <a:r>
              <a:rPr lang="de-DE" sz="2000" kern="0">
                <a:latin typeface="Calibri"/>
                <a:cs typeface="Times New Roman"/>
              </a:rPr>
              <a:t> </a:t>
            </a:r>
            <a:r>
              <a:rPr lang="de-DE" sz="2000" kern="0" err="1">
                <a:latin typeface="Calibri"/>
                <a:cs typeface="Times New Roman"/>
              </a:rPr>
              <a:t>Safety</a:t>
            </a:r>
            <a:r>
              <a:rPr lang="de-DE" sz="2000" kern="0">
                <a:latin typeface="Calibri"/>
                <a:cs typeface="Times New Roman"/>
              </a:rPr>
              <a:t> </a:t>
            </a:r>
            <a:r>
              <a:rPr lang="de-DE" sz="2000" kern="0" err="1">
                <a:latin typeface="Calibri"/>
                <a:cs typeface="Times New Roman"/>
              </a:rPr>
              <a:t>of</a:t>
            </a:r>
            <a:r>
              <a:rPr lang="de-DE" sz="2000" kern="0">
                <a:latin typeface="Calibri"/>
                <a:cs typeface="Times New Roman"/>
              </a:rPr>
              <a:t> </a:t>
            </a:r>
            <a:r>
              <a:rPr lang="de-DE" sz="2000" kern="0" err="1">
                <a:latin typeface="Calibri"/>
                <a:cs typeface="Times New Roman"/>
              </a:rPr>
              <a:t>Scientists</a:t>
            </a:r>
            <a:r>
              <a:rPr lang="de-DE" sz="2000" kern="0">
                <a:latin typeface="Calibri"/>
                <a:cs typeface="Times New Roman"/>
              </a:rPr>
              <a:t> / Call </a:t>
            </a:r>
            <a:r>
              <a:rPr lang="de-DE" sz="2000" kern="0" err="1">
                <a:latin typeface="Calibri"/>
                <a:cs typeface="Times New Roman"/>
              </a:rPr>
              <a:t>to</a:t>
            </a:r>
            <a:r>
              <a:rPr lang="de-DE" sz="2000" kern="0">
                <a:latin typeface="Calibri"/>
                <a:cs typeface="Times New Roman"/>
              </a:rPr>
              <a:t> Action, 2024</a:t>
            </a:r>
          </a:p>
          <a:p>
            <a:pPr marL="285750" indent="-285750"/>
            <a:r>
              <a:rPr lang="en-US" sz="2000" kern="0">
                <a:latin typeface="Calibri"/>
                <a:cs typeface="Times New Roman"/>
              </a:rPr>
              <a:t>ISC Principles of Freedoms and Responsibility in Science, 2024</a:t>
            </a:r>
            <a:endParaRPr lang="de-DE" sz="2000" kern="0">
              <a:latin typeface="Calibri"/>
              <a:cs typeface="Times New Roman"/>
            </a:endParaRPr>
          </a:p>
          <a:p>
            <a:endParaRPr lang="de-DE" b="1"/>
          </a:p>
          <a:p>
            <a:endParaRPr lang="de-DE" b="1"/>
          </a:p>
          <a:p>
            <a:endParaRPr lang="de-DE" b="1"/>
          </a:p>
          <a:p>
            <a:endParaRPr lang="de-DE" b="1"/>
          </a:p>
          <a:p>
            <a:endParaRPr lang="de-DE" b="1"/>
          </a:p>
          <a:p>
            <a:endParaRPr lang="de-DE" b="1"/>
          </a:p>
          <a:p>
            <a:endParaRPr lang="de-DE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42DFF2-E2BA-C90B-09FF-5F334F41E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629" y="2952750"/>
            <a:ext cx="2343150" cy="3151539"/>
          </a:xfrm>
          <a:prstGeom prst="rect">
            <a:avLst/>
          </a:prstGeom>
        </p:spPr>
      </p:pic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C60C7DFD-3B32-3D5E-1067-C5A1CC613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445" y="2952750"/>
            <a:ext cx="2203482" cy="311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4111A8-F6A5-8BA8-B348-A2E4AFED8D63}"/>
              </a:ext>
            </a:extLst>
          </p:cNvPr>
          <p:cNvSpPr txBox="1"/>
          <p:nvPr/>
        </p:nvSpPr>
        <p:spPr>
          <a:xfrm>
            <a:off x="7705725" y="604325"/>
            <a:ext cx="4248667" cy="24724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ctr">
              <a:buNone/>
            </a:pPr>
            <a:r>
              <a:rPr lang="de-DE" sz="2400" b="1"/>
              <a:t>Europe</a:t>
            </a:r>
            <a:endParaRPr lang="en-US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kern="0">
                <a:latin typeface="Calibri"/>
                <a:cs typeface="Times New Roman"/>
              </a:rPr>
              <a:t>Bonn Declaration on Freedom of Scientific Research, 2020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kern="0">
                <a:latin typeface="Calibri"/>
                <a:cs typeface="Times New Roman"/>
              </a:rPr>
              <a:t>European Parliament resolution on promotion of the freedom of scientific research in the EU, 2024</a:t>
            </a:r>
          </a:p>
          <a:p>
            <a:endParaRPr lang="de-DE" sz="2400" b="1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690D283-6901-C5C8-E45F-1998A5D6DE7D}"/>
              </a:ext>
            </a:extLst>
          </p:cNvPr>
          <p:cNvSpPr txBox="1">
            <a:spLocks/>
          </p:cNvSpPr>
          <p:nvPr/>
        </p:nvSpPr>
        <p:spPr>
          <a:xfrm>
            <a:off x="3163147" y="170216"/>
            <a:ext cx="6465108" cy="42273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>
                <a:solidFill>
                  <a:schemeClr val="accent1"/>
                </a:solidFill>
                <a:latin typeface="Calibri"/>
                <a:cs typeface="Calibri"/>
              </a:rPr>
              <a:t>International Reference Frameworks</a:t>
            </a:r>
          </a:p>
          <a:p>
            <a:endParaRPr lang="de-DE" b="1">
              <a:latin typeface="Fira Sans SemiBold"/>
            </a:endParaRPr>
          </a:p>
          <a:p>
            <a:endParaRPr lang="de-DE" b="1">
              <a:latin typeface="Fira Sans SemiBold"/>
            </a:endParaRPr>
          </a:p>
          <a:p>
            <a:endParaRPr lang="de-DE" b="1">
              <a:latin typeface="Fira Sans SemiBold"/>
            </a:endParaRPr>
          </a:p>
          <a:p>
            <a:endParaRPr lang="de-DE" b="1">
              <a:latin typeface="Fira Sans SemiBold"/>
            </a:endParaRPr>
          </a:p>
          <a:p>
            <a:endParaRPr lang="de-DE" b="1">
              <a:latin typeface="Fira Sans SemiBold"/>
            </a:endParaRPr>
          </a:p>
          <a:p>
            <a:endParaRPr lang="de-DE" b="1">
              <a:latin typeface="Fira Sans SemiBold"/>
            </a:endParaRPr>
          </a:p>
          <a:p>
            <a:endParaRPr lang="de-DE" b="1">
              <a:latin typeface="Fira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532028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28B55-2F83-8FCC-D707-FAD91FAF6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C50968-D53B-0A3A-9B0C-0BD56E155827}"/>
              </a:ext>
            </a:extLst>
          </p:cNvPr>
          <p:cNvSpPr txBox="1"/>
          <p:nvPr/>
        </p:nvSpPr>
        <p:spPr>
          <a:xfrm>
            <a:off x="666750" y="432763"/>
            <a:ext cx="10858500" cy="618836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de-DE" sz="2800" b="1" u="sng" err="1">
                <a:solidFill>
                  <a:schemeClr val="accent1"/>
                </a:solidFill>
                <a:latin typeface="Calibri"/>
                <a:cs typeface="Calibri"/>
              </a:rPr>
              <a:t>Principles</a:t>
            </a:r>
            <a:r>
              <a:rPr lang="de-DE" sz="2800" b="1" u="sng">
                <a:solidFill>
                  <a:schemeClr val="accent1"/>
                </a:solidFill>
                <a:latin typeface="Calibri"/>
                <a:cs typeface="Calibri"/>
              </a:rPr>
              <a:t> / </a:t>
            </a:r>
            <a:r>
              <a:rPr lang="de-DE" sz="2800" b="1" u="sng" err="1">
                <a:solidFill>
                  <a:schemeClr val="accent1"/>
                </a:solidFill>
                <a:latin typeface="Calibri"/>
                <a:cs typeface="Calibri"/>
              </a:rPr>
              <a:t>Dimensions</a:t>
            </a:r>
            <a:r>
              <a:rPr lang="de-DE" sz="2800" b="1">
                <a:solidFill>
                  <a:schemeClr val="accent1"/>
                </a:solidFill>
                <a:latin typeface="Calibri"/>
                <a:cs typeface="Calibri"/>
              </a:rPr>
              <a:t>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de-DE" sz="2000" b="1">
                <a:solidFill>
                  <a:schemeClr val="accent1"/>
                </a:solidFill>
                <a:latin typeface="Calibri"/>
                <a:cs typeface="Calibri"/>
              </a:rPr>
              <a:t>(</a:t>
            </a:r>
            <a:r>
              <a:rPr lang="de-DE" sz="2000" b="1" err="1">
                <a:solidFill>
                  <a:schemeClr val="accent1"/>
                </a:solidFill>
                <a:latin typeface="Calibri"/>
                <a:cs typeface="Calibri"/>
              </a:rPr>
              <a:t>excerpt</a:t>
            </a:r>
            <a:r>
              <a:rPr lang="de-DE" sz="2000" b="1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de-DE" sz="2000" b="1" err="1">
                <a:solidFill>
                  <a:schemeClr val="accent1"/>
                </a:solidFill>
                <a:latin typeface="Calibri"/>
                <a:cs typeface="Calibri"/>
              </a:rPr>
              <a:t>from</a:t>
            </a:r>
            <a:r>
              <a:rPr lang="de-DE" sz="2000" b="1">
                <a:solidFill>
                  <a:schemeClr val="accent1"/>
                </a:solidFill>
                <a:latin typeface="Calibri"/>
                <a:cs typeface="Calibri"/>
              </a:rPr>
              <a:t> ISC-Statutes, 2024)</a:t>
            </a:r>
            <a:endParaRPr lang="en-US" sz="2000" b="1">
              <a:solidFill>
                <a:schemeClr val="accent1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de-DE">
              <a:solidFill>
                <a:schemeClr val="accent1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000">
                <a:latin typeface="Calibri"/>
                <a:cs typeface="Calibri"/>
              </a:rPr>
              <a:t>The right to share in and benefit from advances in science and technology is </a:t>
            </a:r>
            <a:r>
              <a:rPr lang="en-US" sz="2000" b="1">
                <a:latin typeface="Calibri"/>
                <a:cs typeface="Calibri"/>
              </a:rPr>
              <a:t>enshrined in the Universal Declaration of Human Rights</a:t>
            </a:r>
            <a:r>
              <a:rPr lang="en-US" sz="2000">
                <a:latin typeface="Calibri"/>
                <a:cs typeface="Calibri"/>
              </a:rPr>
              <a:t>, as is the right to engage in scientific enquiry, pursue and communicate knowledge, and associate freely in such activities.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000">
                <a:latin typeface="Calibri"/>
                <a:cs typeface="Calibri"/>
              </a:rPr>
              <a:t>[…]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>
                <a:latin typeface="Calibri"/>
                <a:cs typeface="Calibri"/>
              </a:rPr>
              <a:t>The </a:t>
            </a:r>
            <a:r>
              <a:rPr lang="en-US" sz="2000" b="1" u="sng">
                <a:latin typeface="Calibri"/>
                <a:cs typeface="Calibri"/>
              </a:rPr>
              <a:t>freedoms</a:t>
            </a:r>
            <a:r>
              <a:rPr lang="en-US" sz="2000" b="1">
                <a:latin typeface="Calibri"/>
                <a:cs typeface="Calibri"/>
              </a:rPr>
              <a:t> </a:t>
            </a:r>
            <a:r>
              <a:rPr lang="en-US" sz="2000">
                <a:latin typeface="Calibri"/>
                <a:cs typeface="Calibri"/>
              </a:rPr>
              <a:t>necessary for science to flourish are: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err="1">
                <a:latin typeface="Calibri"/>
                <a:cs typeface="Calibri"/>
              </a:rPr>
              <a:t>i</a:t>
            </a:r>
            <a:r>
              <a:rPr lang="en-US" sz="2000">
                <a:latin typeface="Calibri"/>
                <a:cs typeface="Calibri"/>
              </a:rPr>
              <a:t>. freedom to access science education, training and mentoring;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>
                <a:latin typeface="Calibri"/>
                <a:cs typeface="Calibri"/>
              </a:rPr>
              <a:t>ii. freedom to participate in knowledge production;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>
                <a:latin typeface="Calibri"/>
                <a:cs typeface="Calibri"/>
              </a:rPr>
              <a:t>iii. freedom to promote and communicate science for the good of humanity, other life forms, ecosystems, the planet and beyond.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600"/>
          </a:p>
          <a:p>
            <a:endParaRPr lang="de-DE" sz="1100" kern="0">
              <a:latin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22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C1938-C604-FA26-F7A5-445123F91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176191-6664-0B4B-55D7-3E693CFEEC40}"/>
              </a:ext>
            </a:extLst>
          </p:cNvPr>
          <p:cNvSpPr txBox="1"/>
          <p:nvPr/>
        </p:nvSpPr>
        <p:spPr>
          <a:xfrm>
            <a:off x="666750" y="432763"/>
            <a:ext cx="10858500" cy="52773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de-DE" sz="2400" b="1" u="sng" err="1">
                <a:solidFill>
                  <a:schemeClr val="accent1"/>
                </a:solidFill>
                <a:latin typeface="Calibri"/>
                <a:cs typeface="Calibri"/>
              </a:rPr>
              <a:t>Principles</a:t>
            </a:r>
            <a:r>
              <a:rPr lang="de-DE" sz="2400" b="1" u="sng">
                <a:solidFill>
                  <a:schemeClr val="accent1"/>
                </a:solidFill>
                <a:latin typeface="Calibri"/>
                <a:cs typeface="Calibri"/>
              </a:rPr>
              <a:t> / </a:t>
            </a:r>
            <a:r>
              <a:rPr lang="de-DE" sz="2400" b="1" u="sng" err="1">
                <a:solidFill>
                  <a:schemeClr val="accent1"/>
                </a:solidFill>
                <a:latin typeface="Calibri"/>
                <a:cs typeface="Calibri"/>
              </a:rPr>
              <a:t>Dimensions</a:t>
            </a:r>
            <a:endParaRPr lang="de-DE" sz="2400" b="1" u="sng">
              <a:solidFill>
                <a:schemeClr val="accent1"/>
              </a:solidFill>
              <a:latin typeface="Calibri"/>
              <a:cs typeface="Calibri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de-DE" sz="2000" b="1">
                <a:solidFill>
                  <a:schemeClr val="accent1"/>
                </a:solidFill>
                <a:latin typeface="Calibri"/>
                <a:cs typeface="Calibri"/>
              </a:rPr>
              <a:t> (</a:t>
            </a:r>
            <a:r>
              <a:rPr lang="de-DE" sz="2000" b="1" err="1">
                <a:solidFill>
                  <a:schemeClr val="accent1"/>
                </a:solidFill>
                <a:latin typeface="Calibri"/>
                <a:cs typeface="Calibri"/>
              </a:rPr>
              <a:t>excerpt</a:t>
            </a:r>
            <a:r>
              <a:rPr lang="de-DE" sz="2000" b="1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de-DE" sz="2000" b="1" err="1">
                <a:solidFill>
                  <a:schemeClr val="accent1"/>
                </a:solidFill>
                <a:latin typeface="Calibri"/>
                <a:cs typeface="Calibri"/>
              </a:rPr>
              <a:t>from</a:t>
            </a:r>
            <a:r>
              <a:rPr lang="de-DE" sz="2000" b="1">
                <a:solidFill>
                  <a:schemeClr val="accent1"/>
                </a:solidFill>
                <a:latin typeface="Calibri"/>
                <a:cs typeface="Calibri"/>
              </a:rPr>
              <a:t> ISC-Statutes, 2024, </a:t>
            </a:r>
            <a:r>
              <a:rPr lang="de-DE" sz="2000" b="1" err="1">
                <a:solidFill>
                  <a:schemeClr val="accent1"/>
                </a:solidFill>
                <a:latin typeface="Calibri"/>
                <a:cs typeface="Calibri"/>
              </a:rPr>
              <a:t>continued</a:t>
            </a:r>
            <a:r>
              <a:rPr lang="de-DE" sz="2000" b="1">
                <a:solidFill>
                  <a:schemeClr val="accent1"/>
                </a:solidFill>
                <a:latin typeface="Calibri"/>
                <a:cs typeface="Calibri"/>
              </a:rPr>
              <a:t>)</a:t>
            </a:r>
            <a:endParaRPr lang="en-US" sz="2000">
              <a:solidFill>
                <a:schemeClr val="accent1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/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000">
                <a:latin typeface="Calibri"/>
                <a:cs typeface="Calibri"/>
              </a:rPr>
              <a:t>These freedoms are constrained by certain </a:t>
            </a:r>
            <a:r>
              <a:rPr lang="en-US" sz="2000" b="1" u="sng">
                <a:latin typeface="Calibri"/>
                <a:cs typeface="Calibri"/>
              </a:rPr>
              <a:t>responsibilities</a:t>
            </a:r>
            <a:r>
              <a:rPr lang="en-US" sz="2000">
                <a:latin typeface="Calibri"/>
                <a:cs typeface="Calibri"/>
              </a:rPr>
              <a:t>, including: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000" err="1">
                <a:latin typeface="Calibri"/>
                <a:cs typeface="Calibri"/>
              </a:rPr>
              <a:t>i</a:t>
            </a:r>
            <a:r>
              <a:rPr lang="en-US" sz="2000">
                <a:latin typeface="Calibri"/>
                <a:cs typeface="Calibri"/>
              </a:rPr>
              <a:t>. Responsibility to </a:t>
            </a:r>
            <a:r>
              <a:rPr lang="en-US" sz="2000" b="1">
                <a:latin typeface="Calibri"/>
                <a:cs typeface="Calibri"/>
              </a:rPr>
              <a:t>promote</a:t>
            </a:r>
            <a:r>
              <a:rPr lang="en-US" sz="2000">
                <a:latin typeface="Calibri"/>
                <a:cs typeface="Calibri"/>
              </a:rPr>
              <a:t> science in ways that are equitable and inclusive of human diversity;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000">
                <a:latin typeface="Calibri"/>
                <a:cs typeface="Calibri"/>
              </a:rPr>
              <a:t>ii. Responsibility to </a:t>
            </a:r>
            <a:r>
              <a:rPr lang="en-US" sz="2000" b="1">
                <a:latin typeface="Calibri"/>
                <a:cs typeface="Calibri"/>
              </a:rPr>
              <a:t>ensure</a:t>
            </a:r>
            <a:r>
              <a:rPr lang="en-US" sz="2000">
                <a:latin typeface="Calibri"/>
                <a:cs typeface="Calibri"/>
              </a:rPr>
              <a:t> that research designs meet the standards of scientific validity and satisfy established ethical norms;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000">
                <a:latin typeface="Calibri"/>
                <a:cs typeface="Calibri"/>
              </a:rPr>
              <a:t>iii. Responsibility to </a:t>
            </a:r>
            <a:r>
              <a:rPr lang="en-US" sz="2000" b="1">
                <a:latin typeface="Calibri"/>
                <a:cs typeface="Calibri"/>
              </a:rPr>
              <a:t>share</a:t>
            </a:r>
            <a:r>
              <a:rPr lang="en-US" sz="2000">
                <a:latin typeface="Calibri"/>
                <a:cs typeface="Calibri"/>
              </a:rPr>
              <a:t> accurate scientific information generated through theoretical, observational, experimental and analytical approaches;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000">
                <a:latin typeface="Calibri"/>
                <a:cs typeface="Calibri"/>
              </a:rPr>
              <a:t>iv. Responsibility to </a:t>
            </a:r>
            <a:r>
              <a:rPr lang="en-US" sz="2000" b="1">
                <a:latin typeface="Calibri"/>
                <a:cs typeface="Calibri"/>
              </a:rPr>
              <a:t>contribute </a:t>
            </a:r>
            <a:r>
              <a:rPr lang="en-US" sz="2000">
                <a:latin typeface="Calibri"/>
                <a:cs typeface="Calibri"/>
              </a:rPr>
              <a:t>to the effective and ethical governance of science.</a:t>
            </a:r>
            <a:endParaRPr lang="en-US" sz="2000">
              <a:solidFill>
                <a:schemeClr val="accent1"/>
              </a:solidFill>
              <a:latin typeface="Calibri"/>
              <a:cs typeface="Calibri"/>
            </a:endParaRPr>
          </a:p>
          <a:p>
            <a:endParaRPr lang="de-DE" sz="1100" kern="0">
              <a:latin typeface="Fira Sans" panose="020B05030500000200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582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4AC30-CA5F-4991-A181-3A535C335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A4DD80-3707-56AA-74D8-B71F1ACE5AD5}"/>
              </a:ext>
            </a:extLst>
          </p:cNvPr>
          <p:cNvSpPr txBox="1"/>
          <p:nvPr/>
        </p:nvSpPr>
        <p:spPr>
          <a:xfrm>
            <a:off x="431800" y="356563"/>
            <a:ext cx="10858500" cy="53748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800" b="1">
              <a:solidFill>
                <a:schemeClr val="accent1"/>
              </a:solidFill>
              <a:cs typeface="Calibri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800" b="1" u="sng">
                <a:solidFill>
                  <a:schemeClr val="accent1"/>
                </a:solidFill>
                <a:latin typeface="Calibri"/>
                <a:cs typeface="Calibri"/>
              </a:rPr>
              <a:t>Actors</a:t>
            </a:r>
            <a:r>
              <a:rPr lang="en-US" sz="2800" b="1">
                <a:solidFill>
                  <a:schemeClr val="accent1"/>
                </a:solidFill>
                <a:latin typeface="Calibri"/>
                <a:cs typeface="Calibri"/>
              </a:rPr>
              <a:t>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b="1">
                <a:solidFill>
                  <a:schemeClr val="accent1"/>
                </a:solidFill>
                <a:latin typeface="Calibri"/>
                <a:cs typeface="Calibri"/>
              </a:rPr>
              <a:t>(European Parliament resolution on promotion of the freedom of scientific research in the EU, 2024)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b="1">
              <a:solidFill>
                <a:schemeClr val="accent1"/>
              </a:solidFill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kern="0">
              <a:latin typeface="Fira Sans"/>
              <a:cs typeface="Times New Roman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kern="0">
                <a:latin typeface="Calibri"/>
                <a:cs typeface="Times New Roman"/>
              </a:rPr>
              <a:t>“The freedom of scientific research provides </a:t>
            </a:r>
            <a:endParaRPr lang="en-US" sz="2000">
              <a:latin typeface="Calibri"/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kern="0">
                <a:latin typeface="Calibri"/>
                <a:cs typeface="Times New Roman"/>
              </a:rPr>
              <a:t>rights to individual scientific </a:t>
            </a:r>
            <a:r>
              <a:rPr lang="en-US" sz="2000" b="1" kern="0">
                <a:latin typeface="Calibri"/>
                <a:cs typeface="Times New Roman"/>
              </a:rPr>
              <a:t>researchers</a:t>
            </a:r>
            <a:r>
              <a:rPr lang="en-US" sz="2000" kern="0">
                <a:latin typeface="Calibri"/>
                <a:cs typeface="Times New Roman"/>
              </a:rPr>
              <a:t>,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kern="0">
                <a:latin typeface="Calibri"/>
                <a:cs typeface="Times New Roman"/>
              </a:rPr>
              <a:t>rights and obligations for </a:t>
            </a:r>
            <a:r>
              <a:rPr lang="en-US" sz="2000" b="1" kern="0">
                <a:latin typeface="Calibri"/>
                <a:cs typeface="Times New Roman"/>
              </a:rPr>
              <a:t>scientific research </a:t>
            </a:r>
            <a:r>
              <a:rPr lang="en-US" sz="2000" b="1" kern="0" err="1">
                <a:latin typeface="Calibri"/>
                <a:cs typeface="Times New Roman"/>
              </a:rPr>
              <a:t>organisations</a:t>
            </a:r>
            <a:r>
              <a:rPr lang="en-US" sz="2000" kern="0">
                <a:latin typeface="Calibri"/>
                <a:cs typeface="Times New Roman"/>
              </a:rPr>
              <a:t>, and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kern="0">
                <a:latin typeface="Calibri"/>
                <a:cs typeface="Times New Roman"/>
              </a:rPr>
              <a:t>obligations for </a:t>
            </a:r>
            <a:r>
              <a:rPr lang="en-US" sz="2000" b="1" kern="0">
                <a:latin typeface="Calibri"/>
                <a:cs typeface="Times New Roman"/>
              </a:rPr>
              <a:t>public authorities</a:t>
            </a:r>
            <a:r>
              <a:rPr lang="en-US" sz="2000" kern="0">
                <a:latin typeface="Calibri"/>
                <a:cs typeface="Times New Roman"/>
              </a:rPr>
              <a:t>.”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 b="1"/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 b="1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 b="1">
              <a:solidFill>
                <a:schemeClr val="accent1"/>
              </a:solidFill>
            </a:endParaRPr>
          </a:p>
          <a:p>
            <a:endParaRPr lang="de-DE" sz="1400" kern="0">
              <a:latin typeface="Fira Sans" panose="020B05030500000200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509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0CD30-E15B-1D4D-5589-7A89C8BF8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52E0414-DE5E-EED9-7BB4-29C5F280CF02}"/>
              </a:ext>
            </a:extLst>
          </p:cNvPr>
          <p:cNvSpPr txBox="1">
            <a:spLocks/>
          </p:cNvSpPr>
          <p:nvPr/>
        </p:nvSpPr>
        <p:spPr>
          <a:xfrm>
            <a:off x="536121" y="641583"/>
            <a:ext cx="10217603" cy="43410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>
                <a:solidFill>
                  <a:schemeClr val="accent1"/>
                </a:solidFill>
                <a:latin typeface="Calibri"/>
                <a:cs typeface="Calibri"/>
              </a:rPr>
              <a:t>A Perspective on Europe</a:t>
            </a:r>
            <a:endParaRPr lang="en-US" b="1">
              <a:solidFill>
                <a:schemeClr val="accent1"/>
              </a:solidFill>
              <a:latin typeface="Calibri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ts val="1000"/>
              <a:buNone/>
              <a:tabLst>
                <a:tab pos="457200" algn="l"/>
              </a:tabLst>
            </a:pPr>
            <a:endParaRPr lang="en-US" sz="1800" b="1" kern="0">
              <a:latin typeface="Fira Sans"/>
              <a:cs typeface="Times New Roman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ts val="1000"/>
              <a:buNone/>
              <a:tabLst>
                <a:tab pos="457200" algn="l"/>
              </a:tabLst>
            </a:pPr>
            <a:r>
              <a:rPr lang="en-US" sz="2000" b="1" kern="0">
                <a:latin typeface="Calibri"/>
                <a:cs typeface="Times New Roman"/>
              </a:rPr>
              <a:t>Academic freedom continues to face challenges in Europe.</a:t>
            </a:r>
            <a:r>
              <a:rPr lang="en-US" sz="2000" kern="0">
                <a:latin typeface="Calibri"/>
                <a:cs typeface="Times New Roman"/>
              </a:rPr>
              <a:t> Universities, academies, and individual scientists continue to be targets of </a:t>
            </a:r>
            <a:r>
              <a:rPr lang="en-US" sz="2000" b="1" kern="0">
                <a:latin typeface="Calibri"/>
                <a:cs typeface="Times New Roman"/>
              </a:rPr>
              <a:t>political pressure</a:t>
            </a:r>
            <a:r>
              <a:rPr lang="en-US" sz="2000" kern="0">
                <a:latin typeface="Calibri"/>
                <a:cs typeface="Times New Roman"/>
              </a:rPr>
              <a:t>. Recent cases demonstrate how </a:t>
            </a:r>
            <a:r>
              <a:rPr lang="en-US" sz="2000" b="1" kern="0">
                <a:latin typeface="Calibri"/>
                <a:cs typeface="Times New Roman"/>
              </a:rPr>
              <a:t>legal reforms have compromised institutional autonomy</a:t>
            </a:r>
            <a:r>
              <a:rPr lang="en-US" sz="2000" kern="0">
                <a:latin typeface="Calibri"/>
                <a:cs typeface="Times New Roman"/>
              </a:rPr>
              <a:t>. </a:t>
            </a:r>
            <a:endParaRPr lang="en-US" sz="2000">
              <a:latin typeface="Calibri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ts val="1000"/>
              <a:buNone/>
              <a:tabLst>
                <a:tab pos="457200" algn="l"/>
              </a:tabLst>
            </a:pPr>
            <a:r>
              <a:rPr lang="en-US" sz="2000" kern="0">
                <a:latin typeface="Calibri"/>
                <a:cs typeface="Times New Roman"/>
              </a:rPr>
              <a:t>ALLEA has stood firmly by our members and other academic institutions in Europe facing </a:t>
            </a:r>
            <a:r>
              <a:rPr lang="en-US" sz="2000" b="1" kern="0">
                <a:latin typeface="Calibri"/>
                <a:cs typeface="Times New Roman"/>
              </a:rPr>
              <a:t>undue interference in their activities and structures</a:t>
            </a:r>
            <a:r>
              <a:rPr lang="en-US" sz="2000" kern="0">
                <a:latin typeface="Calibri"/>
                <a:cs typeface="Times New Roman"/>
              </a:rPr>
              <a:t>. 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ts val="1000"/>
              <a:buNone/>
              <a:tabLst>
                <a:tab pos="457200" algn="l"/>
              </a:tabLst>
            </a:pPr>
            <a:r>
              <a:rPr lang="en-US" sz="2000" kern="0">
                <a:latin typeface="Calibri"/>
                <a:cs typeface="Times New Roman"/>
              </a:rPr>
              <a:t>With Russia’s war on Ukraine, there is an urgent and massive need for Europe to act in </a:t>
            </a:r>
            <a:r>
              <a:rPr lang="en-US" sz="2000" b="1" kern="0">
                <a:latin typeface="Calibri"/>
                <a:cs typeface="Times New Roman"/>
              </a:rPr>
              <a:t>solidarity with and provide support to Ukrainian scholars</a:t>
            </a:r>
            <a:r>
              <a:rPr lang="en-US" sz="2000" kern="0">
                <a:latin typeface="Calibri"/>
                <a:cs typeface="Times New Roman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ts val="1000"/>
              <a:buNone/>
              <a:tabLst>
                <a:tab pos="457200" algn="l"/>
              </a:tabLst>
            </a:pPr>
            <a:r>
              <a:rPr lang="en-US" sz="2000" i="1" kern="0">
                <a:latin typeface="Calibri"/>
                <a:cs typeface="Times New Roman"/>
              </a:rPr>
              <a:t>		How to respond to these challenges?</a:t>
            </a:r>
          </a:p>
          <a:p>
            <a:endParaRPr lang="en-US" sz="1800" i="1" kern="0">
              <a:effectLst/>
              <a:latin typeface="Fira Sans" panose="020B05030500000200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/>
          </a:p>
          <a:p>
            <a:pPr marL="0" indent="0">
              <a:buNone/>
            </a:pPr>
            <a:endParaRPr lang="en-GB" sz="2400">
              <a:solidFill>
                <a:schemeClr val="accent1"/>
              </a:solidFill>
              <a:latin typeface="Fira Sans SemiBold" panose="020B0603050000020004" pitchFamily="34" charset="0"/>
            </a:endParaRPr>
          </a:p>
          <a:p>
            <a:pPr marL="0" indent="0">
              <a:buNone/>
            </a:pPr>
            <a:endParaRPr lang="en-GB" sz="2400">
              <a:solidFill>
                <a:schemeClr val="accent1"/>
              </a:solidFill>
              <a:latin typeface="Fira Sans SemiBold" panose="020B06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039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F388E30-AC95-4D5E-9976-7D3012C4FF81}"/>
              </a:ext>
            </a:extLst>
          </p:cNvPr>
          <p:cNvSpPr txBox="1">
            <a:spLocks/>
          </p:cNvSpPr>
          <p:nvPr/>
        </p:nvSpPr>
        <p:spPr>
          <a:xfrm>
            <a:off x="572860" y="489183"/>
            <a:ext cx="11046279" cy="43410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>
              <a:solidFill>
                <a:schemeClr val="accent1"/>
              </a:solidFill>
              <a:latin typeface="Calibri"/>
              <a:cs typeface="Calibri"/>
            </a:endParaRPr>
          </a:p>
          <a:p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 b="1">
                <a:latin typeface="Calibri"/>
                <a:cs typeface="Calibri"/>
              </a:rPr>
              <a:t>Joint call to: </a:t>
            </a:r>
          </a:p>
          <a:p>
            <a:pPr>
              <a:lnSpc>
                <a:spcPct val="100000"/>
              </a:lnSpc>
            </a:pPr>
            <a:r>
              <a:rPr lang="en-US" sz="1800" u="sng">
                <a:latin typeface="Calibri"/>
                <a:cs typeface="Calibri"/>
              </a:rPr>
              <a:t>governments and public authorities </a:t>
            </a:r>
            <a:r>
              <a:rPr lang="en-US" sz="1800">
                <a:latin typeface="Calibri"/>
                <a:cs typeface="Calibri"/>
              </a:rPr>
              <a:t>to </a:t>
            </a:r>
            <a:r>
              <a:rPr lang="en-US" sz="1800" b="1">
                <a:latin typeface="Calibri"/>
                <a:cs typeface="Calibri"/>
              </a:rPr>
              <a:t>protect academic freedom and safeguard the institutional autonomy of higher education and research institutions</a:t>
            </a:r>
            <a:r>
              <a:rPr lang="en-US" sz="1800">
                <a:latin typeface="Calibri"/>
                <a:cs typeface="Calibri"/>
              </a:rPr>
              <a:t>, by providing them with clear and consistent regulatory frameworks, refraining from interference in their internal affairs and engaging in a continuous trust-based dialogue with the sector;</a:t>
            </a:r>
          </a:p>
          <a:p>
            <a:pPr>
              <a:lnSpc>
                <a:spcPct val="100000"/>
              </a:lnSpc>
            </a:pPr>
            <a:r>
              <a:rPr lang="en-US" sz="1800" u="sng">
                <a:latin typeface="Calibri"/>
                <a:cs typeface="Calibri"/>
              </a:rPr>
              <a:t>governments and public authorities </a:t>
            </a:r>
            <a:r>
              <a:rPr lang="en-US" sz="1800">
                <a:latin typeface="Calibri"/>
                <a:cs typeface="Calibri"/>
              </a:rPr>
              <a:t>to guarantee scholars and students the rights that constitute academic freedom, including the </a:t>
            </a:r>
            <a:r>
              <a:rPr lang="en-US" sz="1800" b="1">
                <a:latin typeface="Calibri"/>
                <a:cs typeface="Calibri"/>
              </a:rPr>
              <a:t>rights to freedom of expression, opinion, thought, information and assembly as well as the rights to education and teaching</a:t>
            </a:r>
            <a:r>
              <a:rPr lang="en-US" sz="1800">
                <a:latin typeface="Calibri"/>
                <a:cs typeface="Calibri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u="sng">
                <a:latin typeface="Calibri"/>
                <a:cs typeface="Calibri"/>
              </a:rPr>
              <a:t>governments and public authorities </a:t>
            </a:r>
            <a:r>
              <a:rPr lang="en-US" sz="1800">
                <a:latin typeface="Calibri"/>
                <a:cs typeface="Calibri"/>
              </a:rPr>
              <a:t>to guarantee the </a:t>
            </a:r>
            <a:r>
              <a:rPr lang="en-US" sz="1800" b="1">
                <a:latin typeface="Calibri"/>
                <a:cs typeface="Calibri"/>
              </a:rPr>
              <a:t>autonomy of funding decisions by research councils and funding bodies and the diversity of the research </a:t>
            </a:r>
            <a:r>
              <a:rPr lang="en-US" sz="1800">
                <a:latin typeface="Calibri"/>
                <a:cs typeface="Calibri"/>
              </a:rPr>
              <a:t>that is funded; while funding can be </a:t>
            </a:r>
            <a:r>
              <a:rPr lang="en-US" sz="1800" err="1">
                <a:latin typeface="Calibri"/>
                <a:cs typeface="Calibri"/>
              </a:rPr>
              <a:t>prioritised</a:t>
            </a:r>
            <a:r>
              <a:rPr lang="en-US" sz="1800">
                <a:latin typeface="Calibri"/>
                <a:cs typeface="Calibri"/>
              </a:rPr>
              <a:t>, </a:t>
            </a:r>
            <a:r>
              <a:rPr lang="en-US" sz="1800" b="1">
                <a:latin typeface="Calibri"/>
                <a:cs typeface="Calibri"/>
              </a:rPr>
              <a:t>no discipline can be excluded for political reasons</a:t>
            </a:r>
            <a:r>
              <a:rPr lang="en-US" sz="1800">
                <a:latin typeface="Calibri"/>
                <a:cs typeface="Calibri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u="sng">
                <a:latin typeface="Calibri"/>
                <a:cs typeface="Calibri"/>
              </a:rPr>
              <a:t>universities, funding agencies, academies and other research </a:t>
            </a:r>
            <a:r>
              <a:rPr lang="en-US" sz="1800" u="sng" err="1">
                <a:latin typeface="Calibri"/>
                <a:cs typeface="Calibri"/>
              </a:rPr>
              <a:t>organisations</a:t>
            </a:r>
            <a:r>
              <a:rPr lang="en-US" sz="1800" u="sng">
                <a:latin typeface="Calibri"/>
                <a:cs typeface="Calibri"/>
              </a:rPr>
              <a:t> </a:t>
            </a:r>
            <a:r>
              <a:rPr lang="en-US" sz="1800">
                <a:latin typeface="Calibri"/>
                <a:cs typeface="Calibri"/>
              </a:rPr>
              <a:t>to </a:t>
            </a:r>
            <a:r>
              <a:rPr lang="en-US" sz="1800" b="1">
                <a:latin typeface="Calibri"/>
                <a:cs typeface="Calibri"/>
              </a:rPr>
              <a:t>ensure that all researchers, teachers and students are guaranteed academic freedom</a:t>
            </a:r>
            <a:r>
              <a:rPr lang="en-US" sz="1800">
                <a:latin typeface="Calibri"/>
                <a:cs typeface="Calibri"/>
              </a:rPr>
              <a:t>, by fostering a culture in which free expression and the open exchange of opinion are valued and by </a:t>
            </a:r>
            <a:r>
              <a:rPr lang="en-US" sz="1800" b="1">
                <a:latin typeface="Calibri"/>
                <a:cs typeface="Calibri"/>
              </a:rPr>
              <a:t>shielding the research and teaching community from sanctions for exercising academic freedom</a:t>
            </a:r>
            <a:r>
              <a:rPr lang="en-US" sz="1800">
                <a:latin typeface="Calibri"/>
                <a:cs typeface="Calibri"/>
              </a:rPr>
              <a:t>.</a:t>
            </a:r>
          </a:p>
          <a:p>
            <a:endParaRPr lang="en-US" sz="2000">
              <a:cs typeface="Calibri"/>
            </a:endParaRPr>
          </a:p>
          <a:p>
            <a:endParaRPr lang="en-GB" sz="2000">
              <a:cs typeface="Calibri"/>
            </a:endParaRPr>
          </a:p>
          <a:p>
            <a:endParaRPr lang="en-US" sz="2000"/>
          </a:p>
          <a:p>
            <a:pPr marL="0" indent="0">
              <a:buNone/>
            </a:pPr>
            <a:endParaRPr lang="en-GB" sz="2000">
              <a:solidFill>
                <a:schemeClr val="accent1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GB" sz="2000">
              <a:solidFill>
                <a:schemeClr val="accent1"/>
              </a:solidFill>
              <a:latin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EE8F8C-DD5C-5DC9-42DD-3BE6F1695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397" y="223832"/>
            <a:ext cx="5905204" cy="16427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A43331-1E35-78DE-4290-7912FF3519C2}"/>
              </a:ext>
            </a:extLst>
          </p:cNvPr>
          <p:cNvSpPr txBox="1"/>
          <p:nvPr/>
        </p:nvSpPr>
        <p:spPr>
          <a:xfrm>
            <a:off x="445770" y="361268"/>
            <a:ext cx="782574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 kern="0">
                <a:solidFill>
                  <a:schemeClr val="accent1"/>
                </a:solidFill>
                <a:latin typeface="Calibri"/>
                <a:cs typeface="Times New Roman"/>
              </a:rPr>
              <a:t>Call to action </a:t>
            </a:r>
            <a:endParaRPr lang="de-DE" sz="2800">
              <a:solidFill>
                <a:schemeClr val="accent1"/>
              </a:solidFill>
              <a:latin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462471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ALLEA">
      <a:dk1>
        <a:srgbClr val="3D3D3F"/>
      </a:dk1>
      <a:lt1>
        <a:srgbClr val="FFFFFF"/>
      </a:lt1>
      <a:dk2>
        <a:srgbClr val="9D9D9C"/>
      </a:dk2>
      <a:lt2>
        <a:srgbClr val="ECEDED"/>
      </a:lt2>
      <a:accent1>
        <a:srgbClr val="276AAE"/>
      </a:accent1>
      <a:accent2>
        <a:srgbClr val="36A9E1"/>
      </a:accent2>
      <a:accent3>
        <a:srgbClr val="95C4EB"/>
      </a:accent3>
      <a:accent4>
        <a:srgbClr val="F97564"/>
      </a:accent4>
      <a:accent5>
        <a:srgbClr val="4ABC97"/>
      </a:accent5>
      <a:accent6>
        <a:srgbClr val="FFFFFF"/>
      </a:accent6>
      <a:hlink>
        <a:srgbClr val="276AAE"/>
      </a:hlink>
      <a:folHlink>
        <a:srgbClr val="36A9E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ALLEA">
      <a:dk1>
        <a:srgbClr val="3D3D3F"/>
      </a:dk1>
      <a:lt1>
        <a:srgbClr val="FFFFFF"/>
      </a:lt1>
      <a:dk2>
        <a:srgbClr val="9D9D9C"/>
      </a:dk2>
      <a:lt2>
        <a:srgbClr val="ECEDED"/>
      </a:lt2>
      <a:accent1>
        <a:srgbClr val="276AAE"/>
      </a:accent1>
      <a:accent2>
        <a:srgbClr val="36A9E1"/>
      </a:accent2>
      <a:accent3>
        <a:srgbClr val="95C4EB"/>
      </a:accent3>
      <a:accent4>
        <a:srgbClr val="F97564"/>
      </a:accent4>
      <a:accent5>
        <a:srgbClr val="4ABC97"/>
      </a:accent5>
      <a:accent6>
        <a:srgbClr val="FFFFFF"/>
      </a:accent6>
      <a:hlink>
        <a:srgbClr val="276AAE"/>
      </a:hlink>
      <a:folHlink>
        <a:srgbClr val="36A9E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ALLEA Colours">
      <a:dk1>
        <a:sysClr val="windowText" lastClr="000000"/>
      </a:dk1>
      <a:lt1>
        <a:sysClr val="window" lastClr="FFFFFF"/>
      </a:lt1>
      <a:dk2>
        <a:srgbClr val="276AAE"/>
      </a:dk2>
      <a:lt2>
        <a:srgbClr val="EFEEEE"/>
      </a:lt2>
      <a:accent1>
        <a:srgbClr val="276AAE"/>
      </a:accent1>
      <a:accent2>
        <a:srgbClr val="36A9E1"/>
      </a:accent2>
      <a:accent3>
        <a:srgbClr val="95C4EB"/>
      </a:accent3>
      <a:accent4>
        <a:srgbClr val="9D9D9C"/>
      </a:accent4>
      <a:accent5>
        <a:srgbClr val="EFEEEE"/>
      </a:accent5>
      <a:accent6>
        <a:srgbClr val="F97564"/>
      </a:accent6>
      <a:hlink>
        <a:srgbClr val="276AAE"/>
      </a:hlink>
      <a:folHlink>
        <a:srgbClr val="276AAE"/>
      </a:folHlink>
    </a:clrScheme>
    <a:fontScheme name="ALLEA Font">
      <a:majorFont>
        <a:latin typeface="Fira Sans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ALLEA">
      <a:dk1>
        <a:srgbClr val="3D3D3F"/>
      </a:dk1>
      <a:lt1>
        <a:srgbClr val="FFFFFF"/>
      </a:lt1>
      <a:dk2>
        <a:srgbClr val="9D9D9C"/>
      </a:dk2>
      <a:lt2>
        <a:srgbClr val="ECEDED"/>
      </a:lt2>
      <a:accent1>
        <a:srgbClr val="276AAE"/>
      </a:accent1>
      <a:accent2>
        <a:srgbClr val="36A9E1"/>
      </a:accent2>
      <a:accent3>
        <a:srgbClr val="95C4EB"/>
      </a:accent3>
      <a:accent4>
        <a:srgbClr val="F97564"/>
      </a:accent4>
      <a:accent5>
        <a:srgbClr val="4ABC97"/>
      </a:accent5>
      <a:accent6>
        <a:srgbClr val="FFFFFF"/>
      </a:accent6>
      <a:hlink>
        <a:srgbClr val="276AAE"/>
      </a:hlink>
      <a:folHlink>
        <a:srgbClr val="36A9E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E42CD01ABAE9468E99D8D0A358956F" ma:contentTypeVersion="15" ma:contentTypeDescription="Create a new document." ma:contentTypeScope="" ma:versionID="129e6c71bd171577896631e421b9cab2">
  <xsd:schema xmlns:xsd="http://www.w3.org/2001/XMLSchema" xmlns:xs="http://www.w3.org/2001/XMLSchema" xmlns:p="http://schemas.microsoft.com/office/2006/metadata/properties" xmlns:ns2="18f0be75-11e7-4f6a-898f-0095157022b7" xmlns:ns3="e050a9cd-feb1-4a0f-9802-c78f0905f545" targetNamespace="http://schemas.microsoft.com/office/2006/metadata/properties" ma:root="true" ma:fieldsID="990b17501e68427be7710b7ccaaa57d1" ns2:_="" ns3:_="">
    <xsd:import namespace="18f0be75-11e7-4f6a-898f-0095157022b7"/>
    <xsd:import namespace="e050a9cd-feb1-4a0f-9802-c78f0905f5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0be75-11e7-4f6a-898f-0095157022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11690d3-7bd0-48de-998a-08990c7657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0a9cd-feb1-4a0f-9802-c78f0905f54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236f0d7-c9eb-4278-8ebc-ed33907df3bf}" ma:internalName="TaxCatchAll" ma:showField="CatchAllData" ma:web="e050a9cd-feb1-4a0f-9802-c78f0905f5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050a9cd-feb1-4a0f-9802-c78f0905f545" xsi:nil="true"/>
    <lcf76f155ced4ddcb4097134ff3c332f xmlns="18f0be75-11e7-4f6a-898f-0095157022b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29F2B5B-0187-4B30-A5E6-E74BE60CF2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2F5ACC-6CDA-4A56-B132-DB6D1DBB2B80}">
  <ds:schemaRefs>
    <ds:schemaRef ds:uri="18f0be75-11e7-4f6a-898f-0095157022b7"/>
    <ds:schemaRef ds:uri="e050a9cd-feb1-4a0f-9802-c78f0905f54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54DD5C5-97FE-4F27-AE4A-DA34715A7EBC}">
  <ds:schemaRefs>
    <ds:schemaRef ds:uri="0fd131e2-c262-4707-8ed8-1bfa1ce352d7"/>
    <ds:schemaRef ds:uri="18f0be75-11e7-4f6a-898f-0095157022b7"/>
    <ds:schemaRef ds:uri="19eaf992-f6f4-49a1-92e0-063285b80caa"/>
    <ds:schemaRef ds:uri="78e8b574-40a4-4234-ac1e-28006dec3a02"/>
    <ds:schemaRef ds:uri="a7ca4b0d-ccbe-4454-84e7-0518c2e9245f"/>
    <ds:schemaRef ds:uri="e050a9cd-feb1-4a0f-9802-c78f0905f54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2_Office Theme</vt:lpstr>
      <vt:lpstr>4_Office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Maja Blejec</dc:creator>
  <cp:revision>1</cp:revision>
  <dcterms:created xsi:type="dcterms:W3CDTF">2019-05-29T13:20:02Z</dcterms:created>
  <dcterms:modified xsi:type="dcterms:W3CDTF">2024-11-20T15:04:21Z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0x010100B6E42CD01ABAE9468E99D8D0A358956F</vt:lpwstr>
  </property>
  <property fmtid="{D5CDD505-2E9C-101B-9397-08002B2CF9AE}" pid="3" name="Order">
    <vt:r8>43300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