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56" r:id="rId3"/>
    <p:sldId id="257" r:id="rId4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43209BB-565F-A0E5-816D-1CEFA787F03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4EC210D0-9960-3AC7-1410-8492B63719C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96E3A1F8-6E38-BE15-31E7-71AC7DE97C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99D97A-228E-2645-8875-615AFA94451C}" type="datetimeFigureOut">
              <a:rPr lang="pt-BR" smtClean="0"/>
              <a:t>19/11/2024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56333269-21DB-AD3E-2405-D236D7BA68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CD321C63-9A84-8266-F9ED-D6A3AEC50D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2FD784-DDCC-964D-B903-218628CBEA5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030961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B10CEDA-0681-DA8E-2785-CD3E6F6BD1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8CE4A18B-D9E4-FD41-3AAC-26B5AEF7A70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B7B9CED4-BC33-AA01-FEDB-7C67AAA610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99D97A-228E-2645-8875-615AFA94451C}" type="datetimeFigureOut">
              <a:rPr lang="pt-BR" smtClean="0"/>
              <a:t>19/11/2024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0BF5D052-25ED-9FF4-5E13-7DEEFA6D1D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FF43E24C-DD2D-A97D-693E-335FCF5DB6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2FD784-DDCC-964D-B903-218628CBEA5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780407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385AF9FB-CC7E-ECF1-D867-E901D9F50A1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230BB797-788F-6C16-A7EE-526010005D3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64A15AE0-7B5B-3A79-CDE6-752EE8A787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99D97A-228E-2645-8875-615AFA94451C}" type="datetimeFigureOut">
              <a:rPr lang="pt-BR" smtClean="0"/>
              <a:t>19/11/2024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25D963D1-8E37-1D33-3911-C905262FE1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69700E6B-8AA1-55F9-636F-189B1B42E3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2FD784-DDCC-964D-B903-218628CBEA5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181276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E95552C-1560-70DF-01B4-A0A72D217C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E40812EF-5727-8629-A8C2-4612EF6B4C2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54AE0B0F-318D-22DF-AD1A-A7FC790FDF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99D97A-228E-2645-8875-615AFA94451C}" type="datetimeFigureOut">
              <a:rPr lang="pt-BR" smtClean="0"/>
              <a:t>19/11/2024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77EF1433-8786-E017-6580-4E083A06E2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6977984F-E856-15BB-3EB8-F7663645B4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2FD784-DDCC-964D-B903-218628CBEA5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44169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5AC0857-177D-18EE-AD98-C1B46FFC83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56D6359A-3915-37D0-98E1-44199775D2D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660778CA-791C-2090-6219-FF2D4AC898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99D97A-228E-2645-8875-615AFA94451C}" type="datetimeFigureOut">
              <a:rPr lang="pt-BR" smtClean="0"/>
              <a:t>19/11/2024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048A4FDA-9186-F3C8-7BA6-D5191CA7F2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DBD5D32C-A8E9-637B-6726-95E9736CB3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2FD784-DDCC-964D-B903-218628CBEA5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287773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EA24549-B999-D0D0-DC33-D379AC687B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A89D5AF5-47F5-2782-1980-EA18CE44DDC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9352EA95-F636-B8E7-D33E-D9E8A5561C0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8B182139-A863-EF0C-7D5B-7FED258AD9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99D97A-228E-2645-8875-615AFA94451C}" type="datetimeFigureOut">
              <a:rPr lang="pt-BR" smtClean="0"/>
              <a:t>19/11/2024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D3E010D2-9E2C-1B15-A52D-427E41271B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A9FD89C3-FFB7-0EB8-8879-4AC23048F2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2FD784-DDCC-964D-B903-218628CBEA5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341381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D2B2715-1028-4D11-3201-8070F15D2A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8C04C950-725A-67C2-7191-B8CCA36E4D5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4B896C99-8511-8A3D-9B62-A8B6E3B7232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BE1D3EF3-CABE-1DAE-2A9D-96CB7C63D6F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2B5F414C-9EA8-B5E6-8DC8-11D9554C425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416513F4-048B-636C-1823-97C2534AFB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99D97A-228E-2645-8875-615AFA94451C}" type="datetimeFigureOut">
              <a:rPr lang="pt-BR" smtClean="0"/>
              <a:t>19/11/2024</a:t>
            </a:fld>
            <a:endParaRPr lang="pt-BR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039C6B6F-3E42-F91F-CB71-217A40E994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id="{6ACA1E92-24A4-58B8-6C48-F7BDD92726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2FD784-DDCC-964D-B903-218628CBEA5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12037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2567BC7-61EA-D1BB-7B4B-5B508D2A2A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A0C4563C-4F5A-DE17-3CD8-549AF15CD0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99D97A-228E-2645-8875-615AFA94451C}" type="datetimeFigureOut">
              <a:rPr lang="pt-BR" smtClean="0"/>
              <a:t>19/11/2024</a:t>
            </a:fld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824859DB-6B73-4D8A-EDC0-5BE236E98C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93C0892F-9076-B56E-B4F4-DEC357205C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2FD784-DDCC-964D-B903-218628CBEA5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727002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71795657-08E3-F529-6DED-43A59566F2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99D97A-228E-2645-8875-615AFA94451C}" type="datetimeFigureOut">
              <a:rPr lang="pt-BR" smtClean="0"/>
              <a:t>19/11/2024</a:t>
            </a:fld>
            <a:endParaRPr lang="pt-BR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2874A51B-34C1-92A3-6B82-729506BB5B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2BB8CDD1-ED4E-AF85-BDC9-164E44BB14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2FD784-DDCC-964D-B903-218628CBEA5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566356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F4F4C3F-EC52-84F4-9E7B-6E3CDB6366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A56B1EE6-800D-1501-D922-A9ACE8D8C87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FFDFF1C2-BE9E-BE58-F076-EA5F6A6276B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7BB24E1E-B6D3-14DF-E8B1-E3748234CC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99D97A-228E-2645-8875-615AFA94451C}" type="datetimeFigureOut">
              <a:rPr lang="pt-BR" smtClean="0"/>
              <a:t>19/11/2024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CAB1A9F5-701D-8342-E26E-0AE12F1571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8F6B0A7C-2FDD-6463-6A77-153EAAB5CB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2FD784-DDCC-964D-B903-218628CBEA5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962588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1BF1DC4-E013-793C-344F-26B2359F80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AF5ABB3C-5548-068D-CF8D-DA0D9D6318D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B71D49ED-7976-85D8-9226-79C803DEF74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C6B2EACD-4058-4BFD-30C9-E428957C24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99D97A-228E-2645-8875-615AFA94451C}" type="datetimeFigureOut">
              <a:rPr lang="pt-BR" smtClean="0"/>
              <a:t>19/11/2024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FDB3D877-E65B-4005-A4CE-A12A51521F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1F00D37F-0A96-DC08-EADE-08DC812D08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2FD784-DDCC-964D-B903-218628CBEA5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735262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id="{98E70786-E922-6CBD-308C-9D2BADFA57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85A7E303-0FDB-55BF-1A0D-704DAC3E47E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5CA04D86-85F8-31D5-5FAB-70106D64DA8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AF99D97A-228E-2645-8875-615AFA94451C}" type="datetimeFigureOut">
              <a:rPr lang="pt-BR" smtClean="0"/>
              <a:t>19/11/2024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F36BC375-43CE-DFF0-811A-CE34249B5A2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77BCDF7F-19F2-25FE-0971-73BB3D20F0A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2E2FD784-DDCC-964D-B903-218628CBEA5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602269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>
            <a:extLst>
              <a:ext uri="{FF2B5EF4-FFF2-40B4-BE49-F238E27FC236}">
                <a16:creationId xmlns:a16="http://schemas.microsoft.com/office/drawing/2014/main" id="{415B5C31-21C5-9101-A134-96F8DED5E652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29149" b="10851"/>
          <a:stretch/>
        </p:blipFill>
        <p:spPr>
          <a:xfrm>
            <a:off x="0" y="1722673"/>
            <a:ext cx="12191756" cy="3545941"/>
          </a:xfrm>
          <a:prstGeom prst="rect">
            <a:avLst/>
          </a:prstGeom>
        </p:spPr>
      </p:pic>
      <p:pic>
        <p:nvPicPr>
          <p:cNvPr id="10" name="Imagem 9">
            <a:extLst>
              <a:ext uri="{FF2B5EF4-FFF2-40B4-BE49-F238E27FC236}">
                <a16:creationId xmlns:a16="http://schemas.microsoft.com/office/drawing/2014/main" id="{9CF32388-342D-D325-3AFF-460DEECE5C9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45770" y="387905"/>
            <a:ext cx="1933045" cy="808114"/>
          </a:xfrm>
          <a:prstGeom prst="rect">
            <a:avLst/>
          </a:prstGeom>
        </p:spPr>
      </p:pic>
      <p:sp>
        <p:nvSpPr>
          <p:cNvPr id="11" name="CaixaDeTexto 10">
            <a:extLst>
              <a:ext uri="{FF2B5EF4-FFF2-40B4-BE49-F238E27FC236}">
                <a16:creationId xmlns:a16="http://schemas.microsoft.com/office/drawing/2014/main" id="{9D006EB2-6B22-1FEC-EC2F-3B8D8D8717FD}"/>
              </a:ext>
            </a:extLst>
          </p:cNvPr>
          <p:cNvSpPr txBox="1"/>
          <p:nvPr/>
        </p:nvSpPr>
        <p:spPr>
          <a:xfrm>
            <a:off x="8437327" y="5472102"/>
            <a:ext cx="344148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b="1" dirty="0"/>
              <a:t>Tiago Braga</a:t>
            </a:r>
          </a:p>
          <a:p>
            <a:pPr algn="r"/>
            <a:r>
              <a:rPr lang="pt-BR" dirty="0"/>
              <a:t>Director Ibict</a:t>
            </a:r>
          </a:p>
          <a:p>
            <a:pPr algn="r"/>
            <a:r>
              <a:rPr lang="pt-BR" dirty="0"/>
              <a:t>Budapest, November, 2024</a:t>
            </a:r>
          </a:p>
        </p:txBody>
      </p:sp>
    </p:spTree>
    <p:extLst>
      <p:ext uri="{BB962C8B-B14F-4D97-AF65-F5344CB8AC3E}">
        <p14:creationId xmlns:p14="http://schemas.microsoft.com/office/powerpoint/2010/main" val="5868337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m 8">
            <a:extLst>
              <a:ext uri="{FF2B5EF4-FFF2-40B4-BE49-F238E27FC236}">
                <a16:creationId xmlns:a16="http://schemas.microsoft.com/office/drawing/2014/main" id="{DC2C6813-03D7-1B5C-2EBE-E5B0C812BAD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43851" y="-16418"/>
            <a:ext cx="8524655" cy="68744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653540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>
            <a:extLst>
              <a:ext uri="{FF2B5EF4-FFF2-40B4-BE49-F238E27FC236}">
                <a16:creationId xmlns:a16="http://schemas.microsoft.com/office/drawing/2014/main" id="{194D6AC0-8C60-C18F-6F00-E4F59973414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6800" y="71042"/>
            <a:ext cx="10058400" cy="67159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9709575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PresentationFormat>Widescreen</PresentationFormat>
  <Slides>3</Slides>
  <Notes>0</Notes>
  <HiddenSlides>0</HiddenSlide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3</vt:i4>
      </vt:variant>
    </vt:vector>
  </HeadingPairs>
  <TitlesOfParts>
    <vt:vector size="4" baseType="lpstr">
      <vt:lpstr>Tema do Office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Tiago Emmanuel Nunes Braga</dc:creator>
  <cp:lastModifiedBy>Tiago Emmanuel Nunes Braga</cp:lastModifiedBy>
  <cp:revision>1</cp:revision>
  <dcterms:created xsi:type="dcterms:W3CDTF">2024-11-19T14:24:13Z</dcterms:created>
  <dcterms:modified xsi:type="dcterms:W3CDTF">2024-11-19T14:47:35Z</dcterms:modified>
</cp:coreProperties>
</file>