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4"/>
    <p:sldMasterId id="2147483717" r:id="rId5"/>
    <p:sldMasterId id="2147483738" r:id="rId6"/>
  </p:sldMasterIdLst>
  <p:notesMasterIdLst>
    <p:notesMasterId r:id="rId17"/>
  </p:notesMasterIdLst>
  <p:sldIdLst>
    <p:sldId id="3457" r:id="rId7"/>
    <p:sldId id="2147471456" r:id="rId8"/>
    <p:sldId id="2147471437" r:id="rId9"/>
    <p:sldId id="2147471452" r:id="rId10"/>
    <p:sldId id="8280" r:id="rId11"/>
    <p:sldId id="2147471433" r:id="rId12"/>
    <p:sldId id="2147471454" r:id="rId13"/>
    <p:sldId id="2147471451" r:id="rId14"/>
    <p:sldId id="2147471458" r:id="rId15"/>
    <p:sldId id="2147471457" r:id="rId16"/>
  </p:sldIdLst>
  <p:sldSz cx="12192000" cy="6858000"/>
  <p:notesSz cx="6794500" cy="9906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1">
          <p15:clr>
            <a:srgbClr val="A4A3A4"/>
          </p15:clr>
        </p15:guide>
        <p15:guide id="4" pos="384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3F3F3"/>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52" autoAdjust="0"/>
    <p:restoredTop sz="87427" autoAdjust="0"/>
  </p:normalViewPr>
  <p:slideViewPr>
    <p:cSldViewPr snapToGrid="0">
      <p:cViewPr>
        <p:scale>
          <a:sx n="100" d="100"/>
          <a:sy n="100" d="100"/>
        </p:scale>
        <p:origin x="720" y="72"/>
      </p:cViewPr>
      <p:guideLst>
        <p:guide pos="3840"/>
        <p:guide orient="horz" pos="2161"/>
        <p:guide pos="384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90B2033A-DBC0-45F2-93E3-8A9F6C7E3853}" type="datetimeFigureOut">
              <a:rPr lang="sv-SE" smtClean="0"/>
              <a:t>2024-11-20</a:t>
            </a:fld>
            <a:endParaRPr lang="sv-SE"/>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377DD517-9B47-43AB-BABC-2C38E8830A24}" type="slidenum">
              <a:rPr lang="sv-SE" smtClean="0"/>
              <a:t>‹#›</a:t>
            </a:fld>
            <a:endParaRPr lang="sv-SE"/>
          </a:p>
        </p:txBody>
      </p:sp>
    </p:spTree>
    <p:extLst>
      <p:ext uri="{BB962C8B-B14F-4D97-AF65-F5344CB8AC3E}">
        <p14:creationId xmlns:p14="http://schemas.microsoft.com/office/powerpoint/2010/main" val="395916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3D3D"/>
                </a:solidFill>
                <a:effectLst/>
                <a:latin typeface="ProximaNova"/>
              </a:rPr>
              <a:t>How can science provide and communicate evidence that speaks to both immediacy and complexity of risk, especially in cases where risks may compound?</a:t>
            </a:r>
          </a:p>
          <a:p>
            <a:pPr marL="0" indent="0">
              <a:buNone/>
            </a:pPr>
            <a:r>
              <a:rPr lang="en-US" dirty="0">
                <a:solidFill>
                  <a:srgbClr val="3D3D3D"/>
                </a:solidFill>
                <a:latin typeface="ProximaNova"/>
              </a:rPr>
              <a:t>Surging question:</a:t>
            </a:r>
          </a:p>
          <a:p>
            <a:r>
              <a:rPr lang="en-US" b="0" i="0" dirty="0">
                <a:solidFill>
                  <a:srgbClr val="222222"/>
                </a:solidFill>
                <a:effectLst/>
                <a:latin typeface="Arial" panose="020B0604020202020204" pitchFamily="34" charset="0"/>
              </a:rPr>
              <a:t>How can scientists balance providing the best objective advice about the risks and benefits of different policy options with the need to be realistic about the political context in which decisions will be made? Please give examples from your own experience of what has worked or failed in the past and how things could be done better in future.</a:t>
            </a:r>
          </a:p>
          <a:p>
            <a:endParaRPr lang="en-US" b="0" i="0" dirty="0">
              <a:solidFill>
                <a:srgbClr val="222222"/>
              </a:solidFill>
              <a:effectLst/>
              <a:latin typeface="Arial" panose="020B0604020202020204" pitchFamily="34" charset="0"/>
            </a:endParaRPr>
          </a:p>
          <a:p>
            <a:r>
              <a:rPr lang="en-US" dirty="0"/>
              <a:t>in the defense industry policy decisions often intertwine with national security imperatives, public perception, and ethical concerns. </a:t>
            </a:r>
          </a:p>
          <a:p>
            <a:r>
              <a:rPr lang="en-US" dirty="0"/>
              <a:t>stress the need for safeguards against unintended escalation while showing how adaptive technologies could minimize collateral damage</a:t>
            </a:r>
            <a:endParaRPr lang="sv-SE" dirty="0"/>
          </a:p>
          <a:p>
            <a:endParaRPr lang="sv-SE" dirty="0"/>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E4F24-9CFF-4326-85B4-BDE108C01EB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95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090E"/>
                </a:solidFill>
                <a:effectLst/>
                <a:latin typeface="Source Sans Pro" panose="020B0503030403020204" pitchFamily="34" charset="0"/>
              </a:rPr>
              <a:t>Military Marine Mammals</a:t>
            </a:r>
          </a:p>
          <a:p>
            <a:r>
              <a:rPr lang="en-US" b="0" i="0" dirty="0">
                <a:solidFill>
                  <a:srgbClr val="08090E"/>
                </a:solidFill>
                <a:effectLst/>
                <a:latin typeface="Source Sans Pro" panose="020B0503030403020204" pitchFamily="34" charset="0"/>
              </a:rPr>
              <a:t>Dolphins have been involved in a number of famous wars such as the Vietnam war defending Army ammunition (</a:t>
            </a:r>
            <a:r>
              <a:rPr lang="en-US" b="0" i="0" dirty="0" err="1">
                <a:solidFill>
                  <a:srgbClr val="08090E"/>
                </a:solidFill>
                <a:effectLst/>
                <a:latin typeface="Source Sans Pro" panose="020B0503030403020204" pitchFamily="34" charset="0"/>
              </a:rPr>
              <a:t>Milzarski</a:t>
            </a:r>
            <a:r>
              <a:rPr lang="en-US" b="0" i="0" dirty="0">
                <a:solidFill>
                  <a:srgbClr val="08090E"/>
                </a:solidFill>
                <a:effectLst/>
                <a:latin typeface="Source Sans Pro" panose="020B0503030403020204" pitchFamily="34" charset="0"/>
              </a:rPr>
              <a:t>, 2018) and clear mines from the Persian Gulf during the US invasion if Iraq (</a:t>
            </a:r>
            <a:r>
              <a:rPr lang="en-US" b="0" i="0" dirty="0" err="1">
                <a:solidFill>
                  <a:srgbClr val="08090E"/>
                </a:solidFill>
                <a:effectLst/>
                <a:latin typeface="Source Sans Pro" panose="020B0503030403020204" pitchFamily="34" charset="0"/>
              </a:rPr>
              <a:t>Bienaimé</a:t>
            </a:r>
            <a:r>
              <a:rPr lang="en-US" b="0" i="0" dirty="0">
                <a:solidFill>
                  <a:srgbClr val="08090E"/>
                </a:solidFill>
                <a:effectLst/>
                <a:latin typeface="Source Sans Pro" panose="020B0503030403020204" pitchFamily="34" charset="0"/>
              </a:rPr>
              <a:t>, 2015). Most tasks often given to bottlenose dolphins include locating mines; recovering objects (even humans) in a variety of environments; and guarding or surveying areas. There are potentially other reasons such as planting mines and even killing, but the U.S. Navy has denies that any of their dolphins are trained in killing</a:t>
            </a:r>
            <a:endParaRPr lang="sv-SE" dirty="0"/>
          </a:p>
        </p:txBody>
      </p:sp>
      <p:sp>
        <p:nvSpPr>
          <p:cNvPr id="4" name="Slide Number Placeholder 3"/>
          <p:cNvSpPr>
            <a:spLocks noGrp="1"/>
          </p:cNvSpPr>
          <p:nvPr>
            <p:ph type="sldNum" sz="quarter" idx="5"/>
          </p:nvPr>
        </p:nvSpPr>
        <p:spPr/>
        <p:txBody>
          <a:bodyPr/>
          <a:lstStyle/>
          <a:p>
            <a:fld id="{377DD517-9B47-43AB-BABC-2C38E8830A24}" type="slidenum">
              <a:rPr lang="sv-SE" smtClean="0"/>
              <a:t>3</a:t>
            </a:fld>
            <a:endParaRPr lang="sv-SE"/>
          </a:p>
        </p:txBody>
      </p:sp>
    </p:spTree>
    <p:extLst>
      <p:ext uri="{BB962C8B-B14F-4D97-AF65-F5344CB8AC3E}">
        <p14:creationId xmlns:p14="http://schemas.microsoft.com/office/powerpoint/2010/main" val="366658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Generalization</a:t>
            </a:r>
            <a:r>
              <a:rPr lang="en-US" dirty="0"/>
              <a:t>: Abstract problem-solving allows for identifying patterns, relationships, or principles that apply across various situations, leading to more versatile solutions.</a:t>
            </a:r>
          </a:p>
          <a:p>
            <a:pPr>
              <a:buFont typeface="Arial" panose="020B0604020202020204" pitchFamily="34" charset="0"/>
              <a:buChar char="•"/>
            </a:pPr>
            <a:r>
              <a:rPr lang="en-US" b="1" dirty="0"/>
              <a:t>Innovation</a:t>
            </a:r>
            <a:r>
              <a:rPr lang="en-US" dirty="0"/>
              <a:t>: It encourages out-of-the-box thinking, as it requires looking at a problem from multiple perspectives, which can often yield novel approaches.</a:t>
            </a:r>
          </a:p>
          <a:p>
            <a:pPr>
              <a:buFont typeface="Arial" panose="020B0604020202020204" pitchFamily="34" charset="0"/>
              <a:buChar char="•"/>
            </a:pPr>
            <a:r>
              <a:rPr lang="en-US" b="1" dirty="0"/>
              <a:t>Adaptability</a:t>
            </a:r>
            <a:r>
              <a:rPr lang="en-US" dirty="0"/>
              <a:t>: By abstracting details, one can address a category of problems rather than just a single instance, which is especially useful when dealing with unfamiliar situations.</a:t>
            </a:r>
          </a:p>
          <a:p>
            <a:endParaRPr lang="sv-SE" dirty="0"/>
          </a:p>
          <a:p>
            <a:r>
              <a:rPr lang="en-US" b="1" dirty="0"/>
              <a:t>Conceptual Thinking</a:t>
            </a:r>
            <a:r>
              <a:rPr lang="en-US" dirty="0"/>
              <a:t>: Abstract problem-solving requires viewing a problem in terms of its underlying concepts rather than its specifics. For example, recognizing that a conflict between departments may be an issue of resource allocation rather than personal differences.</a:t>
            </a:r>
          </a:p>
          <a:p>
            <a:r>
              <a:rPr lang="en-US" b="1" dirty="0"/>
              <a:t>Pattern Recognition</a:t>
            </a:r>
            <a:r>
              <a:rPr lang="en-US" dirty="0"/>
              <a:t>: Recognizing patterns or structures in problems, which can lead to insights about how they might be resolved. In math, for instance, identifying that different problems share the same underlying equation is a form of abstraction.</a:t>
            </a:r>
          </a:p>
          <a:p>
            <a:r>
              <a:rPr lang="en-US" b="1" dirty="0"/>
              <a:t>Hypothesis Formulation</a:t>
            </a:r>
            <a:r>
              <a:rPr lang="en-US" dirty="0"/>
              <a:t>: In the absence of concrete details, abstract problem-solving often involves creating hypotheses or models that can be tested or refined with more information.</a:t>
            </a:r>
            <a:endParaRPr lang="sv-SE" dirty="0"/>
          </a:p>
        </p:txBody>
      </p:sp>
      <p:sp>
        <p:nvSpPr>
          <p:cNvPr id="4" name="Slide Number Placeholder 3"/>
          <p:cNvSpPr>
            <a:spLocks noGrp="1"/>
          </p:cNvSpPr>
          <p:nvPr>
            <p:ph type="sldNum" sz="quarter" idx="5"/>
          </p:nvPr>
        </p:nvSpPr>
        <p:spPr/>
        <p:txBody>
          <a:bodyPr/>
          <a:lstStyle/>
          <a:p>
            <a:fld id="{377DD517-9B47-43AB-BABC-2C38E8830A24}" type="slidenum">
              <a:rPr lang="sv-SE" smtClean="0"/>
              <a:t>6</a:t>
            </a:fld>
            <a:endParaRPr lang="sv-SE"/>
          </a:p>
        </p:txBody>
      </p:sp>
    </p:spTree>
    <p:extLst>
      <p:ext uri="{BB962C8B-B14F-4D97-AF65-F5344CB8AC3E}">
        <p14:creationId xmlns:p14="http://schemas.microsoft.com/office/powerpoint/2010/main" val="3351004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mj-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9287"/>
          </a:xfrm>
        </p:spPr>
        <p:txBody>
          <a:bodyPr>
            <a:noAutofit/>
          </a:bodyPr>
          <a:lstStyle>
            <a:lvl1pPr algn="l">
              <a:defRPr sz="16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393700"/>
            <a:ext cx="1702500" cy="540000"/>
          </a:xfrm>
          <a:prstGeom prst="rect">
            <a:avLst/>
          </a:prstGeom>
        </p:spPr>
      </p:pic>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Rectangle 8"/>
          <p:cNvSpPr/>
          <p:nvPr userDrawn="1"/>
        </p:nvSpPr>
        <p:spPr>
          <a:xfrm rot="10800000" flipV="1">
            <a:off x="9054934" y="116701"/>
            <a:ext cx="3034267" cy="276999"/>
          </a:xfrm>
          <a:prstGeom prst="rect">
            <a:avLst/>
          </a:prstGeom>
        </p:spPr>
        <p:txBody>
          <a:bodyPr wrap="square">
            <a:spAutoFit/>
          </a:bodyPr>
          <a:lstStyle/>
          <a:p>
            <a:pPr algn="r"/>
            <a:r>
              <a:rPr lang="en-GB" sz="600" dirty="0">
                <a:solidFill>
                  <a:schemeClr val="bg1"/>
                </a:solidFill>
              </a:rPr>
              <a:t>This document and the information contained herein is the property of Saab AB and must not be used, disclosed or altered without Saab AB prior written consent.</a:t>
            </a:r>
          </a:p>
        </p:txBody>
      </p:sp>
    </p:spTree>
    <p:extLst>
      <p:ext uri="{BB962C8B-B14F-4D97-AF65-F5344CB8AC3E}">
        <p14:creationId xmlns:p14="http://schemas.microsoft.com/office/powerpoint/2010/main" val="69550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Light 2">
    <p:spTree>
      <p:nvGrpSpPr>
        <p:cNvPr id="1" name=""/>
        <p:cNvGrpSpPr/>
        <p:nvPr/>
      </p:nvGrpSpPr>
      <p:grpSpPr>
        <a:xfrm>
          <a:off x="0" y="0"/>
          <a:ext cx="0" cy="0"/>
          <a:chOff x="0" y="0"/>
          <a:chExt cx="0" cy="0"/>
        </a:xfrm>
      </p:grpSpPr>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3" name="Content Placeholder 2"/>
          <p:cNvSpPr>
            <a:spLocks noGrp="1"/>
          </p:cNvSpPr>
          <p:nvPr>
            <p:ph idx="1"/>
          </p:nvPr>
        </p:nvSpPr>
        <p:spPr>
          <a:xfrm>
            <a:off x="838199" y="1541089"/>
            <a:ext cx="7920000" cy="4334194"/>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3"/>
          </p:nvPr>
        </p:nvSpPr>
        <p:spPr>
          <a:xfrm>
            <a:off x="8833800" y="1541089"/>
            <a:ext cx="2520000" cy="4334194"/>
          </a:xfrm>
        </p:spPr>
        <p:txBody>
          <a:bodyPr/>
          <a:lstStyle/>
          <a:p>
            <a:r>
              <a:rPr lang="en-US"/>
              <a:t>Click icon to add picture</a:t>
            </a:r>
            <a:endParaRPr lang="sv-SE"/>
          </a:p>
        </p:txBody>
      </p: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935143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10" name="Content Placeholder 2"/>
          <p:cNvSpPr>
            <a:spLocks noGrp="1"/>
          </p:cNvSpPr>
          <p:nvPr>
            <p:ph idx="14"/>
          </p:nvPr>
        </p:nvSpPr>
        <p:spPr>
          <a:xfrm>
            <a:off x="6349800" y="1527576"/>
            <a:ext cx="5004000" cy="4347708"/>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3" name="Content Placeholder 2"/>
          <p:cNvSpPr>
            <a:spLocks noGrp="1"/>
          </p:cNvSpPr>
          <p:nvPr>
            <p:ph idx="1"/>
          </p:nvPr>
        </p:nvSpPr>
        <p:spPr>
          <a:xfrm>
            <a:off x="838201" y="1527576"/>
            <a:ext cx="5004460" cy="4347708"/>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126159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3"/>
            <a:ext cx="10503090" cy="1325563"/>
          </a:xfrm>
        </p:spPr>
        <p:txBody>
          <a:bodyPr>
            <a:normAutofit/>
          </a:bodyPr>
          <a:lstStyle>
            <a:lvl1pPr>
              <a:defRPr sz="4000" b="0">
                <a:solidFill>
                  <a:schemeClr val="accent2"/>
                </a:solidFill>
              </a:defRPr>
            </a:lvl1pPr>
          </a:lstStyle>
          <a:p>
            <a:r>
              <a:rPr lang="en-US"/>
              <a:t>Click to edit Master title style</a:t>
            </a:r>
            <a:endParaRPr lang="sv-SE" dirty="0"/>
          </a:p>
        </p:txBody>
      </p:sp>
      <p:sp>
        <p:nvSpPr>
          <p:cNvPr id="3" name="Content Placeholder 2"/>
          <p:cNvSpPr>
            <a:spLocks noGrp="1"/>
          </p:cNvSpPr>
          <p:nvPr>
            <p:ph idx="1"/>
          </p:nvPr>
        </p:nvSpPr>
        <p:spPr>
          <a:xfrm>
            <a:off x="838200" y="1530653"/>
            <a:ext cx="5772807" cy="4338692"/>
          </a:xfrm>
        </p:spPr>
        <p:txBody>
          <a:bodyPr tIns="0">
            <a:normAutofit/>
          </a:bodyPr>
          <a:lstStyle>
            <a:lvl1pPr marL="342900" indent="-342900">
              <a:lnSpc>
                <a:spcPct val="100000"/>
              </a:lnSpc>
              <a:buFont typeface="Arial" panose="020B0604020202020204" pitchFamily="34" charset="0"/>
              <a:buChar char="•"/>
              <a:defRPr sz="2000">
                <a:solidFill>
                  <a:schemeClr val="accent2"/>
                </a:solidFill>
              </a:defRPr>
            </a:lvl1pPr>
            <a:lvl2pPr marL="800100" indent="-342900">
              <a:lnSpc>
                <a:spcPct val="100000"/>
              </a:lnSpc>
              <a:buFont typeface="Arial" panose="020B0604020202020204" pitchFamily="34" charset="0"/>
              <a:buChar char="•"/>
              <a:defRPr sz="2000">
                <a:solidFill>
                  <a:schemeClr val="accent2"/>
                </a:solidFill>
              </a:defRPr>
            </a:lvl2pPr>
            <a:lvl3pPr marL="1257300" indent="-342900">
              <a:lnSpc>
                <a:spcPct val="100000"/>
              </a:lnSpc>
              <a:buFont typeface="Arial" panose="020B0604020202020204" pitchFamily="34" charset="0"/>
              <a:buChar char="•"/>
              <a:defRPr sz="2000">
                <a:solidFill>
                  <a:schemeClr val="accent2"/>
                </a:solidFill>
              </a:defRPr>
            </a:lvl3pPr>
            <a:lvl4pPr marL="1714500" indent="-342900">
              <a:lnSpc>
                <a:spcPct val="100000"/>
              </a:lnSpc>
              <a:buFont typeface="Arial" panose="020B0604020202020204" pitchFamily="34" charset="0"/>
              <a:buChar char="•"/>
              <a:defRPr sz="2000">
                <a:solidFill>
                  <a:schemeClr val="accent2"/>
                </a:solidFill>
              </a:defRPr>
            </a:lvl4pPr>
            <a:lvl5pPr marL="2171700" indent="-342900">
              <a:lnSpc>
                <a:spcPct val="100000"/>
              </a:lnSpc>
              <a:buFont typeface="Arial" panose="020B0604020202020204" pitchFamily="34" charset="0"/>
              <a:buChar char="•"/>
              <a:defRPr sz="20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cxnSp>
        <p:nvCxnSpPr>
          <p:cNvPr id="9" name="Straight Connector 8"/>
          <p:cNvCxnSpPr/>
          <p:nvPr/>
        </p:nvCxnSpPr>
        <p:spPr>
          <a:xfrm>
            <a:off x="950790" y="1208058"/>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4"/>
          <p:cNvSpPr>
            <a:spLocks noGrp="1"/>
          </p:cNvSpPr>
          <p:nvPr>
            <p:ph type="pic" sz="quarter" idx="13"/>
          </p:nvPr>
        </p:nvSpPr>
        <p:spPr>
          <a:xfrm>
            <a:off x="6829424" y="1530653"/>
            <a:ext cx="4511866" cy="4338692"/>
          </a:xfrm>
        </p:spPr>
        <p:txBody>
          <a:bodyPr/>
          <a:lstStyle/>
          <a:p>
            <a:r>
              <a:rPr lang="en-US"/>
              <a:t>Click icon to add picture</a:t>
            </a:r>
            <a:endParaRPr lang="sv-SE"/>
          </a:p>
        </p:txBody>
      </p:sp>
      <p:sp>
        <p:nvSpPr>
          <p:cNvPr id="13"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solidFill>
                  <a:schemeClr val="accent2">
                    <a:lumMod val="5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62814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Dark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3"/>
            <a:ext cx="10503090" cy="1325563"/>
          </a:xfrm>
        </p:spPr>
        <p:txBody>
          <a:bodyPr>
            <a:normAutofit/>
          </a:bodyPr>
          <a:lstStyle>
            <a:lvl1pPr>
              <a:defRPr sz="4000" b="0">
                <a:solidFill>
                  <a:schemeClr val="accent2"/>
                </a:solidFill>
              </a:defRPr>
            </a:lvl1pPr>
          </a:lstStyle>
          <a:p>
            <a:r>
              <a:rPr lang="en-US"/>
              <a:t>Click to edit Master title style</a:t>
            </a:r>
            <a:endParaRPr lang="sv-SE" dirty="0"/>
          </a:p>
        </p:txBody>
      </p:sp>
      <p:sp>
        <p:nvSpPr>
          <p:cNvPr id="3" name="Content Placeholder 2"/>
          <p:cNvSpPr>
            <a:spLocks noGrp="1"/>
          </p:cNvSpPr>
          <p:nvPr>
            <p:ph idx="1"/>
          </p:nvPr>
        </p:nvSpPr>
        <p:spPr>
          <a:xfrm>
            <a:off x="838199" y="1530653"/>
            <a:ext cx="7920000" cy="4338692"/>
          </a:xfrm>
        </p:spPr>
        <p:txBody>
          <a:bodyPr tIns="0">
            <a:normAutofit/>
          </a:bodyPr>
          <a:lstStyle>
            <a:lvl1pPr marL="342900" indent="-342900">
              <a:lnSpc>
                <a:spcPct val="100000"/>
              </a:lnSpc>
              <a:buFont typeface="Arial" panose="020B0604020202020204" pitchFamily="34" charset="0"/>
              <a:buChar char="•"/>
              <a:defRPr sz="2000">
                <a:solidFill>
                  <a:schemeClr val="accent2"/>
                </a:solidFill>
              </a:defRPr>
            </a:lvl1pPr>
            <a:lvl2pPr marL="800100" indent="-342900">
              <a:lnSpc>
                <a:spcPct val="100000"/>
              </a:lnSpc>
              <a:buFont typeface="Arial" panose="020B0604020202020204" pitchFamily="34" charset="0"/>
              <a:buChar char="•"/>
              <a:defRPr sz="2000">
                <a:solidFill>
                  <a:schemeClr val="accent2"/>
                </a:solidFill>
              </a:defRPr>
            </a:lvl2pPr>
            <a:lvl3pPr marL="1257300" indent="-342900">
              <a:lnSpc>
                <a:spcPct val="100000"/>
              </a:lnSpc>
              <a:buFont typeface="Arial" panose="020B0604020202020204" pitchFamily="34" charset="0"/>
              <a:buChar char="•"/>
              <a:defRPr sz="2000">
                <a:solidFill>
                  <a:schemeClr val="accent2"/>
                </a:solidFill>
              </a:defRPr>
            </a:lvl3pPr>
            <a:lvl4pPr marL="1714500" indent="-342900">
              <a:lnSpc>
                <a:spcPct val="100000"/>
              </a:lnSpc>
              <a:buFont typeface="Arial" panose="020B0604020202020204" pitchFamily="34" charset="0"/>
              <a:buChar char="•"/>
              <a:defRPr sz="2000">
                <a:solidFill>
                  <a:schemeClr val="accent2"/>
                </a:solidFill>
              </a:defRPr>
            </a:lvl4pPr>
            <a:lvl5pPr marL="2171700" indent="-342900">
              <a:lnSpc>
                <a:spcPct val="100000"/>
              </a:lnSpc>
              <a:buFont typeface="Arial" panose="020B0604020202020204" pitchFamily="34" charset="0"/>
              <a:buChar char="•"/>
              <a:defRPr sz="20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cxnSp>
        <p:nvCxnSpPr>
          <p:cNvPr id="9" name="Straight Connector 8"/>
          <p:cNvCxnSpPr/>
          <p:nvPr/>
        </p:nvCxnSpPr>
        <p:spPr>
          <a:xfrm>
            <a:off x="950790" y="1208058"/>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4"/>
          <p:cNvSpPr>
            <a:spLocks noGrp="1"/>
          </p:cNvSpPr>
          <p:nvPr>
            <p:ph type="pic" sz="quarter" idx="13"/>
          </p:nvPr>
        </p:nvSpPr>
        <p:spPr>
          <a:xfrm>
            <a:off x="8821290" y="1530653"/>
            <a:ext cx="2520000" cy="4338692"/>
          </a:xfrm>
        </p:spPr>
        <p:txBody>
          <a:bodyPr/>
          <a:lstStyle/>
          <a:p>
            <a:r>
              <a:rPr lang="en-US"/>
              <a:t>Click icon to add picture</a:t>
            </a:r>
            <a:endParaRPr lang="sv-SE"/>
          </a:p>
        </p:txBody>
      </p:sp>
      <p:sp>
        <p:nvSpPr>
          <p:cNvPr id="13"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solidFill>
                  <a:schemeClr val="accent2">
                    <a:lumMod val="5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759766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column 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3"/>
            <a:ext cx="10503090" cy="1325563"/>
          </a:xfrm>
        </p:spPr>
        <p:txBody>
          <a:bodyPr>
            <a:normAutofit/>
          </a:bodyPr>
          <a:lstStyle>
            <a:lvl1pPr>
              <a:defRPr sz="4000" b="0">
                <a:solidFill>
                  <a:schemeClr val="accent2"/>
                </a:solidFill>
              </a:defRPr>
            </a:lvl1pPr>
          </a:lstStyle>
          <a:p>
            <a:r>
              <a:rPr lang="en-US"/>
              <a:t>Click to edit Master title style</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cxnSp>
        <p:nvCxnSpPr>
          <p:cNvPr id="9" name="Straight Connector 8"/>
          <p:cNvCxnSpPr/>
          <p:nvPr/>
        </p:nvCxnSpPr>
        <p:spPr>
          <a:xfrm>
            <a:off x="950790" y="1208058"/>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solidFill>
                  <a:schemeClr val="accent2">
                    <a:lumMod val="50000"/>
                  </a:schemeClr>
                </a:solidFill>
              </a:defRPr>
            </a:lvl1pPr>
          </a:lstStyle>
          <a:p>
            <a:fld id="{3BC3B53C-2731-4E67-8E49-4CF95A4047A8}" type="slidenum">
              <a:rPr lang="sv-SE" smtClean="0"/>
              <a:pPr/>
              <a:t>‹#›</a:t>
            </a:fld>
            <a:endParaRPr lang="sv-SE" dirty="0"/>
          </a:p>
        </p:txBody>
      </p:sp>
      <p:sp>
        <p:nvSpPr>
          <p:cNvPr id="11" name="Content Placeholder 2"/>
          <p:cNvSpPr>
            <a:spLocks noGrp="1"/>
          </p:cNvSpPr>
          <p:nvPr>
            <p:ph idx="14"/>
          </p:nvPr>
        </p:nvSpPr>
        <p:spPr>
          <a:xfrm>
            <a:off x="6349800" y="1527576"/>
            <a:ext cx="5004000" cy="4347708"/>
          </a:xfrm>
        </p:spPr>
        <p:txBody>
          <a:bodyPr tIns="0">
            <a:normAutofit/>
          </a:bodyPr>
          <a:lstStyle>
            <a:lvl1pPr marL="342900" indent="-342900">
              <a:lnSpc>
                <a:spcPct val="100000"/>
              </a:lnSpc>
              <a:buFont typeface="Arial" panose="020B0604020202020204" pitchFamily="34" charset="0"/>
              <a:buChar char="•"/>
              <a:defRPr sz="2000">
                <a:solidFill>
                  <a:schemeClr val="accent2"/>
                </a:solidFill>
              </a:defRPr>
            </a:lvl1pPr>
            <a:lvl2pPr marL="800100" indent="-342900">
              <a:lnSpc>
                <a:spcPct val="100000"/>
              </a:lnSpc>
              <a:buFont typeface="Arial" panose="020B0604020202020204" pitchFamily="34" charset="0"/>
              <a:buChar char="•"/>
              <a:defRPr sz="2000">
                <a:solidFill>
                  <a:schemeClr val="accent2"/>
                </a:solidFill>
              </a:defRPr>
            </a:lvl2pPr>
            <a:lvl3pPr marL="1257300" indent="-342900">
              <a:lnSpc>
                <a:spcPct val="100000"/>
              </a:lnSpc>
              <a:buFont typeface="Arial" panose="020B0604020202020204" pitchFamily="34" charset="0"/>
              <a:buChar char="•"/>
              <a:defRPr sz="2000">
                <a:solidFill>
                  <a:schemeClr val="accent2"/>
                </a:solidFill>
              </a:defRPr>
            </a:lvl3pPr>
            <a:lvl4pPr marL="1714500" indent="-342900">
              <a:lnSpc>
                <a:spcPct val="100000"/>
              </a:lnSpc>
              <a:buFont typeface="Arial" panose="020B0604020202020204" pitchFamily="34" charset="0"/>
              <a:buChar char="•"/>
              <a:defRPr sz="2000">
                <a:solidFill>
                  <a:schemeClr val="accent2"/>
                </a:solidFill>
              </a:defRPr>
            </a:lvl4pPr>
            <a:lvl5pPr marL="2171700" indent="-342900">
              <a:lnSpc>
                <a:spcPct val="100000"/>
              </a:lnSpc>
              <a:buFont typeface="Arial" panose="020B0604020202020204" pitchFamily="34" charset="0"/>
              <a:buChar char="•"/>
              <a:defRPr sz="20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Content Placeholder 2"/>
          <p:cNvSpPr>
            <a:spLocks noGrp="1"/>
          </p:cNvSpPr>
          <p:nvPr>
            <p:ph idx="1"/>
          </p:nvPr>
        </p:nvSpPr>
        <p:spPr>
          <a:xfrm>
            <a:off x="838201" y="1527576"/>
            <a:ext cx="5004460" cy="4347708"/>
          </a:xfrm>
        </p:spPr>
        <p:txBody>
          <a:bodyPr tIns="0">
            <a:normAutofit/>
          </a:bodyPr>
          <a:lstStyle>
            <a:lvl1pPr marL="342900" indent="-342900">
              <a:lnSpc>
                <a:spcPct val="100000"/>
              </a:lnSpc>
              <a:buFont typeface="Arial" panose="020B0604020202020204" pitchFamily="34" charset="0"/>
              <a:buChar char="•"/>
              <a:defRPr sz="2000">
                <a:solidFill>
                  <a:schemeClr val="accent2"/>
                </a:solidFill>
              </a:defRPr>
            </a:lvl1pPr>
            <a:lvl2pPr marL="800100" indent="-342900">
              <a:lnSpc>
                <a:spcPct val="100000"/>
              </a:lnSpc>
              <a:buFont typeface="Arial" panose="020B0604020202020204" pitchFamily="34" charset="0"/>
              <a:buChar char="•"/>
              <a:defRPr sz="2000">
                <a:solidFill>
                  <a:schemeClr val="accent2"/>
                </a:solidFill>
              </a:defRPr>
            </a:lvl2pPr>
            <a:lvl3pPr marL="1257300" indent="-342900">
              <a:lnSpc>
                <a:spcPct val="100000"/>
              </a:lnSpc>
              <a:buFont typeface="Arial" panose="020B0604020202020204" pitchFamily="34" charset="0"/>
              <a:buChar char="•"/>
              <a:defRPr sz="2000">
                <a:solidFill>
                  <a:schemeClr val="accent2"/>
                </a:solidFill>
              </a:defRPr>
            </a:lvl3pPr>
            <a:lvl4pPr marL="1714500" indent="-342900">
              <a:lnSpc>
                <a:spcPct val="100000"/>
              </a:lnSpc>
              <a:buFont typeface="Arial" panose="020B0604020202020204" pitchFamily="34" charset="0"/>
              <a:buChar char="•"/>
              <a:defRPr sz="2000">
                <a:solidFill>
                  <a:schemeClr val="accent2"/>
                </a:solidFill>
              </a:defRPr>
            </a:lvl4pPr>
            <a:lvl5pPr marL="2171700" indent="-342900">
              <a:lnSpc>
                <a:spcPct val="100000"/>
              </a:lnSpc>
              <a:buFont typeface="Arial" panose="020B0604020202020204" pitchFamily="34" charset="0"/>
              <a:buChar char="•"/>
              <a:defRPr sz="20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2908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extra - ligh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1" name="Rectangle 10"/>
          <p:cNvSpPr/>
          <p:nvPr/>
        </p:nvSpPr>
        <p:spPr>
          <a:xfrm>
            <a:off x="1771650" y="1278736"/>
            <a:ext cx="8651605" cy="43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icture Placeholder 4"/>
          <p:cNvSpPr>
            <a:spLocks noGrp="1"/>
          </p:cNvSpPr>
          <p:nvPr>
            <p:ph type="pic" sz="quarter" idx="14"/>
          </p:nvPr>
        </p:nvSpPr>
        <p:spPr>
          <a:xfrm>
            <a:off x="1066800" y="552734"/>
            <a:ext cx="3587087" cy="4324066"/>
          </a:xfrm>
        </p:spPr>
        <p:txBody>
          <a:bodyPr/>
          <a:lstStyle/>
          <a:p>
            <a:r>
              <a:rPr lang="en-US"/>
              <a:t>Click icon to add picture</a:t>
            </a:r>
            <a:endParaRPr lang="sv-SE"/>
          </a:p>
        </p:txBody>
      </p:sp>
      <p:sp>
        <p:nvSpPr>
          <p:cNvPr id="3" name="Text Placeholder 2"/>
          <p:cNvSpPr>
            <a:spLocks noGrp="1"/>
          </p:cNvSpPr>
          <p:nvPr>
            <p:ph type="body" sz="quarter" idx="15"/>
          </p:nvPr>
        </p:nvSpPr>
        <p:spPr>
          <a:xfrm>
            <a:off x="5048250" y="2438542"/>
            <a:ext cx="4705350" cy="2571216"/>
          </a:xfrm>
        </p:spPr>
        <p:txBody>
          <a:bodyPr>
            <a:normAutofit/>
          </a:bodyPr>
          <a:lstStyle>
            <a:lvl1pPr marL="285750" indent="-285750">
              <a:lnSpc>
                <a:spcPct val="100000"/>
              </a:lnSpc>
              <a:buFont typeface="Arial" panose="020B0604020202020204" pitchFamily="34" charset="0"/>
              <a:buChar char="•"/>
              <a:defRPr sz="1800">
                <a:solidFill>
                  <a:schemeClr val="tx2"/>
                </a:solidFill>
              </a:defRPr>
            </a:lvl1pPr>
            <a:lvl2pPr marL="742950" indent="-285750">
              <a:lnSpc>
                <a:spcPct val="100000"/>
              </a:lnSpc>
              <a:buFont typeface="Arial" panose="020B0604020202020204" pitchFamily="34" charset="0"/>
              <a:buChar char="•"/>
              <a:defRPr sz="1800">
                <a:solidFill>
                  <a:schemeClr val="tx2"/>
                </a:solidFill>
              </a:defRPr>
            </a:lvl2pPr>
            <a:lvl3pPr marL="1200150" indent="-285750">
              <a:lnSpc>
                <a:spcPct val="100000"/>
              </a:lnSpc>
              <a:buFont typeface="Arial" panose="020B0604020202020204" pitchFamily="34" charset="0"/>
              <a:buChar char="•"/>
              <a:defRPr sz="1800">
                <a:solidFill>
                  <a:schemeClr val="tx2"/>
                </a:solidFill>
              </a:defRPr>
            </a:lvl3pPr>
            <a:lvl4pPr marL="1657350" indent="-285750">
              <a:lnSpc>
                <a:spcPct val="100000"/>
              </a:lnSpc>
              <a:buFont typeface="Arial" panose="020B0604020202020204" pitchFamily="34" charset="0"/>
              <a:buChar char="•"/>
              <a:defRPr sz="1800">
                <a:solidFill>
                  <a:schemeClr val="tx2"/>
                </a:solidFill>
              </a:defRPr>
            </a:lvl4pPr>
            <a:lvl5pPr marL="2114550" indent="-285750">
              <a:lnSpc>
                <a:spcPct val="100000"/>
              </a:lnSpc>
              <a:buFont typeface="Arial" panose="020B0604020202020204" pitchFamily="34" charset="0"/>
              <a:buChar cha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itle 3"/>
          <p:cNvSpPr>
            <a:spLocks noGrp="1"/>
          </p:cNvSpPr>
          <p:nvPr>
            <p:ph type="title"/>
          </p:nvPr>
        </p:nvSpPr>
        <p:spPr>
          <a:xfrm>
            <a:off x="5048250" y="1716606"/>
            <a:ext cx="5000625" cy="644782"/>
          </a:xfrm>
        </p:spPr>
        <p:txBody>
          <a:bodyPr anchor="t" anchorCtr="0">
            <a:normAutofit/>
          </a:bodyPr>
          <a:lstStyle>
            <a:lvl1pPr>
              <a:defRPr sz="2400"/>
            </a:lvl1pPr>
          </a:lstStyle>
          <a:p>
            <a:r>
              <a:rPr lang="en-US"/>
              <a:t>Click to edit Master title style</a:t>
            </a:r>
            <a:endParaRPr lang="sv-SE" dirty="0"/>
          </a:p>
        </p:txBody>
      </p:sp>
      <p:cxnSp>
        <p:nvCxnSpPr>
          <p:cNvPr id="14" name="Straight Connector 13"/>
          <p:cNvCxnSpPr/>
          <p:nvPr/>
        </p:nvCxnSpPr>
        <p:spPr>
          <a:xfrm>
            <a:off x="5160786" y="2257425"/>
            <a:ext cx="24860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39191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extra - dark">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1" name="Rectangle 10"/>
          <p:cNvSpPr/>
          <p:nvPr/>
        </p:nvSpPr>
        <p:spPr>
          <a:xfrm>
            <a:off x="1771650" y="1278736"/>
            <a:ext cx="8651605"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icture Placeholder 4"/>
          <p:cNvSpPr>
            <a:spLocks noGrp="1"/>
          </p:cNvSpPr>
          <p:nvPr>
            <p:ph type="pic" sz="quarter" idx="14"/>
          </p:nvPr>
        </p:nvSpPr>
        <p:spPr>
          <a:xfrm>
            <a:off x="7547853" y="552734"/>
            <a:ext cx="3587087" cy="4324066"/>
          </a:xfrm>
        </p:spPr>
        <p:txBody>
          <a:bodyPr/>
          <a:lstStyle/>
          <a:p>
            <a:r>
              <a:rPr lang="en-US"/>
              <a:t>Click icon to add picture</a:t>
            </a:r>
            <a:endParaRPr lang="sv-SE" dirty="0"/>
          </a:p>
        </p:txBody>
      </p:sp>
      <p:sp>
        <p:nvSpPr>
          <p:cNvPr id="3" name="Text Placeholder 2"/>
          <p:cNvSpPr>
            <a:spLocks noGrp="1"/>
          </p:cNvSpPr>
          <p:nvPr>
            <p:ph type="body" sz="quarter" idx="15"/>
          </p:nvPr>
        </p:nvSpPr>
        <p:spPr>
          <a:xfrm>
            <a:off x="1990725" y="2438542"/>
            <a:ext cx="4705350" cy="2571216"/>
          </a:xfrm>
        </p:spPr>
        <p:txBody>
          <a:bodyPr>
            <a:normAutofit/>
          </a:bodyPr>
          <a:lstStyle>
            <a:lvl1pPr marL="285750" indent="-285750">
              <a:lnSpc>
                <a:spcPct val="100000"/>
              </a:lnSpc>
              <a:buFont typeface="Arial" panose="020B0604020202020204" pitchFamily="34" charset="0"/>
              <a:buChar char="•"/>
              <a:defRPr sz="1800">
                <a:solidFill>
                  <a:schemeClr val="bg1"/>
                </a:solidFill>
              </a:defRPr>
            </a:lvl1pPr>
            <a:lvl2pPr marL="742950" indent="-285750">
              <a:lnSpc>
                <a:spcPct val="100000"/>
              </a:lnSpc>
              <a:buFont typeface="Arial" panose="020B0604020202020204" pitchFamily="34" charset="0"/>
              <a:buChar char="•"/>
              <a:defRPr sz="1800">
                <a:solidFill>
                  <a:schemeClr val="bg1"/>
                </a:solidFill>
              </a:defRPr>
            </a:lvl2pPr>
            <a:lvl3pPr marL="1200150" indent="-285750">
              <a:lnSpc>
                <a:spcPct val="100000"/>
              </a:lnSpc>
              <a:buFont typeface="Arial" panose="020B0604020202020204" pitchFamily="34" charset="0"/>
              <a:buChar char="•"/>
              <a:defRPr sz="1800">
                <a:solidFill>
                  <a:schemeClr val="bg1"/>
                </a:solidFill>
              </a:defRPr>
            </a:lvl3pPr>
            <a:lvl4pPr marL="1657350" indent="-285750">
              <a:lnSpc>
                <a:spcPct val="100000"/>
              </a:lnSpc>
              <a:buFont typeface="Arial" panose="020B0604020202020204" pitchFamily="34" charset="0"/>
              <a:buChar char="•"/>
              <a:defRPr sz="1800">
                <a:solidFill>
                  <a:schemeClr val="bg1"/>
                </a:solidFill>
              </a:defRPr>
            </a:lvl4pPr>
            <a:lvl5pPr marL="2114550" indent="-285750">
              <a:lnSpc>
                <a:spcPct val="100000"/>
              </a:lnSpc>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itle 3"/>
          <p:cNvSpPr>
            <a:spLocks noGrp="1"/>
          </p:cNvSpPr>
          <p:nvPr>
            <p:ph type="title"/>
          </p:nvPr>
        </p:nvSpPr>
        <p:spPr>
          <a:xfrm>
            <a:off x="1990725" y="1716606"/>
            <a:ext cx="5000625" cy="644782"/>
          </a:xfrm>
        </p:spPr>
        <p:txBody>
          <a:bodyPr anchor="t" anchorCtr="0">
            <a:normAutofit/>
          </a:bodyPr>
          <a:lstStyle>
            <a:lvl1pPr>
              <a:defRPr sz="2400">
                <a:solidFill>
                  <a:schemeClr val="bg1"/>
                </a:solidFill>
              </a:defRPr>
            </a:lvl1pPr>
          </a:lstStyle>
          <a:p>
            <a:r>
              <a:rPr lang="en-US"/>
              <a:t>Click to edit Master title style</a:t>
            </a:r>
            <a:endParaRPr lang="sv-SE" dirty="0"/>
          </a:p>
        </p:txBody>
      </p:sp>
      <p:cxnSp>
        <p:nvCxnSpPr>
          <p:cNvPr id="14" name="Straight Connector 13"/>
          <p:cNvCxnSpPr/>
          <p:nvPr/>
        </p:nvCxnSpPr>
        <p:spPr>
          <a:xfrm>
            <a:off x="2114550" y="2257425"/>
            <a:ext cx="24860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123000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Righ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1" name="Rectangle 10"/>
          <p:cNvSpPr/>
          <p:nvPr/>
        </p:nvSpPr>
        <p:spPr>
          <a:xfrm>
            <a:off x="6458451" y="1278736"/>
            <a:ext cx="431773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 Placeholder 4"/>
          <p:cNvSpPr>
            <a:spLocks noGrp="1"/>
          </p:cNvSpPr>
          <p:nvPr>
            <p:ph type="body" sz="quarter" idx="13" hasCustomPrompt="1"/>
          </p:nvPr>
        </p:nvSpPr>
        <p:spPr>
          <a:xfrm>
            <a:off x="6751040" y="1420427"/>
            <a:ext cx="3732552" cy="3884997"/>
          </a:xfrm>
        </p:spPr>
        <p:txBody>
          <a:bodyPr wrap="square"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3200" b="0" i="1" u="none" strike="noStrike" kern="1200" cap="none" spc="0" normalizeH="0" baseline="0" noProof="0">
                <a:ln>
                  <a:noFill/>
                </a:ln>
                <a:solidFill>
                  <a:schemeClr val="accent3"/>
                </a:solidFill>
                <a:effectLst/>
                <a:uLnTx/>
                <a:uFillTx/>
                <a:latin typeface="+mn-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Write your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quote here.</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5" name="Picture Placeholder 4"/>
          <p:cNvSpPr>
            <a:spLocks noGrp="1"/>
          </p:cNvSpPr>
          <p:nvPr>
            <p:ph type="pic" sz="quarter" idx="14"/>
          </p:nvPr>
        </p:nvSpPr>
        <p:spPr>
          <a:xfrm>
            <a:off x="1419726" y="904875"/>
            <a:ext cx="5248275" cy="5048250"/>
          </a:xfrm>
        </p:spPr>
        <p:txBody>
          <a:bodyPr/>
          <a:lstStyle/>
          <a:p>
            <a:r>
              <a:rPr lang="en-US"/>
              <a:t>Click icon to add picture</a:t>
            </a:r>
            <a:endParaRPr lang="sv-SE"/>
          </a:p>
        </p:txBody>
      </p:sp>
      <p:sp>
        <p:nvSpPr>
          <p:cNvPr id="9"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36246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Lef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5533739" y="904875"/>
            <a:ext cx="5248275" cy="5048250"/>
          </a:xfrm>
        </p:spPr>
        <p:txBody>
          <a:bodyPr/>
          <a:lstStyle/>
          <a:p>
            <a:r>
              <a:rPr lang="en-US"/>
              <a:t>Click icon to add picture</a:t>
            </a:r>
            <a:endParaRPr lang="sv-SE"/>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1" name="Rectangle 10"/>
          <p:cNvSpPr/>
          <p:nvPr/>
        </p:nvSpPr>
        <p:spPr>
          <a:xfrm>
            <a:off x="1418724" y="1278736"/>
            <a:ext cx="4317730"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 Placeholder 4"/>
          <p:cNvSpPr>
            <a:spLocks noGrp="1"/>
          </p:cNvSpPr>
          <p:nvPr>
            <p:ph type="body" sz="quarter" idx="13" hasCustomPrompt="1"/>
          </p:nvPr>
        </p:nvSpPr>
        <p:spPr>
          <a:xfrm>
            <a:off x="1720838" y="1420427"/>
            <a:ext cx="3713502" cy="3884997"/>
          </a:xfrm>
        </p:spPr>
        <p:txBody>
          <a:bodyPr wrap="square"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3200" b="0" i="0" u="none" strike="noStrike" kern="1200" cap="none" spc="0" normalizeH="0" baseline="0" noProof="0">
                <a:ln>
                  <a:noFill/>
                </a:ln>
                <a:solidFill>
                  <a:schemeClr val="accent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Write your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quote here.</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3"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017530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columned">
    <p:spTree>
      <p:nvGrpSpPr>
        <p:cNvPr id="1" name=""/>
        <p:cNvGrpSpPr/>
        <p:nvPr/>
      </p:nvGrpSpPr>
      <p:grpSpPr>
        <a:xfrm>
          <a:off x="0" y="0"/>
          <a:ext cx="0" cy="0"/>
          <a:chOff x="0" y="0"/>
          <a:chExt cx="0" cy="0"/>
        </a:xfrm>
      </p:grpSpPr>
      <p:sp>
        <p:nvSpPr>
          <p:cNvPr id="2" name="Title 1"/>
          <p:cNvSpPr>
            <a:spLocks noGrp="1"/>
          </p:cNvSpPr>
          <p:nvPr>
            <p:ph type="title"/>
          </p:nvPr>
        </p:nvSpPr>
        <p:spPr>
          <a:xfrm>
            <a:off x="838200" y="9048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7"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cxnSp>
        <p:nvCxnSpPr>
          <p:cNvPr id="9" name="Straight Connector 8"/>
          <p:cNvCxnSpPr/>
          <p:nvPr/>
        </p:nvCxnSpPr>
        <p:spPr>
          <a:xfrm>
            <a:off x="950790" y="119220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Shape 290"/>
          <p:cNvSpPr/>
          <p:nvPr userDrawn="1"/>
        </p:nvSpPr>
        <p:spPr>
          <a:xfrm>
            <a:off x="3721800" y="1523797"/>
            <a:ext cx="3816000" cy="4027954"/>
          </a:xfrm>
          <a:prstGeom prst="rect">
            <a:avLst/>
          </a:prstGeom>
          <a:solidFill>
            <a:schemeClr val="accent2"/>
          </a:solidFill>
          <a:ln w="12700">
            <a:miter lim="400000"/>
          </a:ln>
        </p:spPr>
        <p:txBody>
          <a:bodyPr lIns="50800" tIns="50800" rIns="50800" bIns="50800" anchor="ctr"/>
          <a:lstStyle/>
          <a:p>
            <a:pPr algn="ctr">
              <a:defRPr sz="3200" b="1">
                <a:solidFill>
                  <a:srgbClr val="DCDEE0"/>
                </a:solidFill>
                <a:latin typeface="Helvetica"/>
                <a:ea typeface="Helvetica"/>
                <a:cs typeface="Helvetica"/>
                <a:sym typeface="Helvetica"/>
              </a:defRPr>
            </a:pPr>
            <a:endParaRPr sz="1200"/>
          </a:p>
        </p:txBody>
      </p:sp>
      <p:sp>
        <p:nvSpPr>
          <p:cNvPr id="37" name="Shape 295"/>
          <p:cNvSpPr/>
          <p:nvPr userDrawn="1"/>
        </p:nvSpPr>
        <p:spPr>
          <a:xfrm>
            <a:off x="7832579" y="2531828"/>
            <a:ext cx="3466753" cy="28725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sz="12000" spc="-479">
                <a:solidFill>
                  <a:srgbClr val="FFBD00"/>
                </a:solidFill>
                <a:latin typeface="Aktiv Grotesk Trial Bold"/>
                <a:ea typeface="Aktiv Grotesk Trial Bold"/>
                <a:cs typeface="Aktiv Grotesk Trial Bold"/>
                <a:sym typeface="Aktiv Grotesk Trial Bold"/>
              </a:defRPr>
            </a:lvl1pPr>
          </a:lstStyle>
          <a:p>
            <a:endParaRPr sz="1200" dirty="0">
              <a:latin typeface="+mj-lt"/>
            </a:endParaRPr>
          </a:p>
        </p:txBody>
      </p:sp>
      <p:sp>
        <p:nvSpPr>
          <p:cNvPr id="47" name="Shape 290"/>
          <p:cNvSpPr>
            <a:spLocks/>
          </p:cNvSpPr>
          <p:nvPr userDrawn="1"/>
        </p:nvSpPr>
        <p:spPr>
          <a:xfrm>
            <a:off x="7537800" y="1523797"/>
            <a:ext cx="3816000" cy="4027954"/>
          </a:xfrm>
          <a:prstGeom prst="rect">
            <a:avLst/>
          </a:prstGeom>
          <a:solidFill>
            <a:schemeClr val="accent1"/>
          </a:solidFill>
          <a:ln w="12700">
            <a:miter lim="400000"/>
          </a:ln>
        </p:spPr>
        <p:txBody>
          <a:bodyPr lIns="50800" tIns="50800" rIns="50800" bIns="50800" anchor="ctr"/>
          <a:lstStyle/>
          <a:p>
            <a:pPr algn="ctr">
              <a:defRPr sz="3200" b="1">
                <a:solidFill>
                  <a:srgbClr val="DCDEE0"/>
                </a:solidFill>
                <a:latin typeface="Helvetica"/>
                <a:ea typeface="Helvetica"/>
                <a:cs typeface="Helvetica"/>
                <a:sym typeface="Helvetica"/>
              </a:defRPr>
            </a:pPr>
            <a:endParaRPr sz="1200"/>
          </a:p>
        </p:txBody>
      </p:sp>
      <p:sp>
        <p:nvSpPr>
          <p:cNvPr id="50" name="Picture Placeholder 49"/>
          <p:cNvSpPr>
            <a:spLocks noGrp="1"/>
          </p:cNvSpPr>
          <p:nvPr>
            <p:ph type="pic" sz="quarter" idx="14"/>
          </p:nvPr>
        </p:nvSpPr>
        <p:spPr>
          <a:xfrm>
            <a:off x="955039" y="1523797"/>
            <a:ext cx="2750845" cy="4021553"/>
          </a:xfrm>
        </p:spPr>
        <p:txBody>
          <a:bodyPr/>
          <a:lstStyle/>
          <a:p>
            <a:r>
              <a:rPr lang="en-US"/>
              <a:t>Click icon to add picture</a:t>
            </a:r>
          </a:p>
        </p:txBody>
      </p:sp>
      <p:sp>
        <p:nvSpPr>
          <p:cNvPr id="52" name="Text Placeholder 51"/>
          <p:cNvSpPr>
            <a:spLocks noGrp="1"/>
          </p:cNvSpPr>
          <p:nvPr>
            <p:ph type="body" sz="quarter" idx="15" hasCustomPrompt="1"/>
          </p:nvPr>
        </p:nvSpPr>
        <p:spPr>
          <a:xfrm>
            <a:off x="3914995" y="1749316"/>
            <a:ext cx="3362607" cy="536615"/>
          </a:xfrm>
        </p:spPr>
        <p:txBody>
          <a:bodyPr>
            <a:noAutofit/>
          </a:bodyPr>
          <a:lstStyle>
            <a:lvl1pPr>
              <a:defRPr sz="2400" b="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dirty="0"/>
              <a:t>Redigera rubrik</a:t>
            </a:r>
          </a:p>
        </p:txBody>
      </p:sp>
      <p:sp>
        <p:nvSpPr>
          <p:cNvPr id="12" name="Content Placeholder 47">
            <a:extLst>
              <a:ext uri="{FF2B5EF4-FFF2-40B4-BE49-F238E27FC236}">
                <a16:creationId xmlns:a16="http://schemas.microsoft.com/office/drawing/2014/main" id="{04503B41-6DE0-054A-8BE7-6DEC2DDA3A2E}"/>
              </a:ext>
            </a:extLst>
          </p:cNvPr>
          <p:cNvSpPr>
            <a:spLocks noGrp="1"/>
          </p:cNvSpPr>
          <p:nvPr>
            <p:ph sz="quarter" idx="13"/>
          </p:nvPr>
        </p:nvSpPr>
        <p:spPr>
          <a:xfrm>
            <a:off x="3915117" y="2333406"/>
            <a:ext cx="3350845" cy="2901462"/>
          </a:xfrm>
        </p:spPr>
        <p:txBody>
          <a:bodyPr>
            <a:normAutofit/>
          </a:bodyPr>
          <a:lstStyle>
            <a:lvl1pPr marL="285750" indent="-285750">
              <a:lnSpc>
                <a:spcPct val="100000"/>
              </a:lnSpc>
              <a:buFont typeface="Arial" panose="020B0604020202020204" pitchFamily="34" charset="0"/>
              <a:buChar char="•"/>
              <a:defRPr sz="1600"/>
            </a:lvl1pPr>
            <a:lvl2pPr marL="742950" indent="-285750">
              <a:lnSpc>
                <a:spcPct val="100000"/>
              </a:lnSpc>
              <a:buFont typeface="Arial" panose="020B0604020202020204" pitchFamily="34" charset="0"/>
              <a:buChar char="•"/>
              <a:defRPr sz="1600"/>
            </a:lvl2pPr>
            <a:lvl3pPr marL="1200150" indent="-285750">
              <a:lnSpc>
                <a:spcPct val="100000"/>
              </a:lnSpc>
              <a:buFont typeface="Arial" panose="020B0604020202020204" pitchFamily="34" charset="0"/>
              <a:buChar char="•"/>
              <a:defRPr sz="1600"/>
            </a:lvl3pPr>
            <a:lvl4pPr marL="1657350" indent="-285750">
              <a:lnSpc>
                <a:spcPct val="100000"/>
              </a:lnSpc>
              <a:buFont typeface="Arial" panose="020B0604020202020204" pitchFamily="34" charset="0"/>
              <a:buChar char="•"/>
              <a:defRPr sz="1600"/>
            </a:lvl4pPr>
            <a:lvl5pPr marL="2114550" indent="-285750">
              <a:lnSpc>
                <a:spcPct val="100000"/>
              </a:lnSpc>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7">
            <a:extLst>
              <a:ext uri="{FF2B5EF4-FFF2-40B4-BE49-F238E27FC236}">
                <a16:creationId xmlns:a16="http://schemas.microsoft.com/office/drawing/2014/main" id="{D8DDB649-EABE-164D-B2F6-DDC748E84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Tree>
    <p:extLst>
      <p:ext uri="{BB962C8B-B14F-4D97-AF65-F5344CB8AC3E}">
        <p14:creationId xmlns:p14="http://schemas.microsoft.com/office/powerpoint/2010/main" val="56504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i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393700"/>
            <a:ext cx="1702500" cy="540000"/>
          </a:xfrm>
          <a:prstGeom prst="rect">
            <a:avLst/>
          </a:prstGeom>
        </p:spPr>
      </p:pic>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3039"/>
          </a:xfrm>
        </p:spPr>
        <p:txBody>
          <a:bodyPr>
            <a:noAutofit/>
          </a:bodyPr>
          <a:lstStyle>
            <a:lvl1pPr algn="l">
              <a:defRPr sz="16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Rectangle 8"/>
          <p:cNvSpPr/>
          <p:nvPr userDrawn="1"/>
        </p:nvSpPr>
        <p:spPr>
          <a:xfrm rot="10800000" flipV="1">
            <a:off x="9054934" y="116701"/>
            <a:ext cx="3034267" cy="276999"/>
          </a:xfrm>
          <a:prstGeom prst="rect">
            <a:avLst/>
          </a:prstGeom>
        </p:spPr>
        <p:txBody>
          <a:bodyPr wrap="square">
            <a:spAutoFit/>
          </a:bodyPr>
          <a:lstStyle/>
          <a:p>
            <a:pPr algn="r"/>
            <a:r>
              <a:rPr lang="en-GB" sz="600" dirty="0">
                <a:solidFill>
                  <a:schemeClr val="bg1"/>
                </a:solidFill>
              </a:rPr>
              <a:t>This document and the information contained herein is the property of Saab AB and must not be used, disclosed or altered without Saab AB prior written consent.</a:t>
            </a:r>
          </a:p>
        </p:txBody>
      </p:sp>
    </p:spTree>
    <p:extLst>
      <p:ext uri="{BB962C8B-B14F-4D97-AF65-F5344CB8AC3E}">
        <p14:creationId xmlns:p14="http://schemas.microsoft.com/office/powerpoint/2010/main" val="4289739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5" name="Picture Placeholder 4"/>
          <p:cNvSpPr>
            <a:spLocks noGrp="1"/>
          </p:cNvSpPr>
          <p:nvPr>
            <p:ph type="pic" sz="quarter" idx="13"/>
          </p:nvPr>
        </p:nvSpPr>
        <p:spPr>
          <a:xfrm>
            <a:off x="685800" y="843021"/>
            <a:ext cx="3606800" cy="5114925"/>
          </a:xfrm>
        </p:spPr>
        <p:txBody>
          <a:bodyPr/>
          <a:lstStyle/>
          <a:p>
            <a:r>
              <a:rPr lang="en-US"/>
              <a:t>Click icon to add picture</a:t>
            </a:r>
            <a:endParaRPr lang="sv-SE"/>
          </a:p>
        </p:txBody>
      </p:sp>
      <p:sp>
        <p:nvSpPr>
          <p:cNvPr id="8" name="Picture Placeholder 4"/>
          <p:cNvSpPr>
            <a:spLocks noGrp="1"/>
          </p:cNvSpPr>
          <p:nvPr>
            <p:ph type="pic" sz="quarter" idx="14"/>
          </p:nvPr>
        </p:nvSpPr>
        <p:spPr>
          <a:xfrm>
            <a:off x="4292600" y="838200"/>
            <a:ext cx="3606800" cy="5114925"/>
          </a:xfrm>
        </p:spPr>
        <p:txBody>
          <a:bodyPr/>
          <a:lstStyle/>
          <a:p>
            <a:r>
              <a:rPr lang="en-US"/>
              <a:t>Click icon to add picture</a:t>
            </a:r>
            <a:endParaRPr lang="sv-SE"/>
          </a:p>
        </p:txBody>
      </p:sp>
      <p:sp>
        <p:nvSpPr>
          <p:cNvPr id="9" name="Picture Placeholder 4"/>
          <p:cNvSpPr>
            <a:spLocks noGrp="1"/>
          </p:cNvSpPr>
          <p:nvPr>
            <p:ph type="pic" sz="quarter" idx="15"/>
          </p:nvPr>
        </p:nvSpPr>
        <p:spPr>
          <a:xfrm>
            <a:off x="7899400" y="838199"/>
            <a:ext cx="3606800" cy="5114925"/>
          </a:xfrm>
        </p:spPr>
        <p:txBody>
          <a:bodyPr/>
          <a:lstStyle/>
          <a:p>
            <a:r>
              <a:rPr lang="en-US"/>
              <a:t>Click icon to add picture</a:t>
            </a:r>
            <a:endParaRPr lang="sv-SE" dirty="0"/>
          </a:p>
        </p:txBody>
      </p:sp>
      <p:sp>
        <p:nvSpPr>
          <p:cNvPr id="10"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328441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9" name="Picture Placeholder 4"/>
          <p:cNvSpPr>
            <a:spLocks noGrp="1"/>
          </p:cNvSpPr>
          <p:nvPr>
            <p:ph type="pic" sz="quarter" idx="15"/>
          </p:nvPr>
        </p:nvSpPr>
        <p:spPr>
          <a:xfrm>
            <a:off x="8193491" y="838199"/>
            <a:ext cx="3311999" cy="5114925"/>
          </a:xfrm>
        </p:spPr>
        <p:txBody>
          <a:bodyPr/>
          <a:lstStyle/>
          <a:p>
            <a:r>
              <a:rPr lang="en-US"/>
              <a:t>Click icon to add picture</a:t>
            </a:r>
            <a:endParaRPr lang="sv-SE"/>
          </a:p>
        </p:txBody>
      </p:sp>
      <p:sp>
        <p:nvSpPr>
          <p:cNvPr id="19" name="Picture Placeholder 4">
            <a:extLst>
              <a:ext uri="{FF2B5EF4-FFF2-40B4-BE49-F238E27FC236}">
                <a16:creationId xmlns:a16="http://schemas.microsoft.com/office/drawing/2014/main" id="{39F95366-B003-A249-8D4E-FDFEAC27689C}"/>
              </a:ext>
            </a:extLst>
          </p:cNvPr>
          <p:cNvSpPr>
            <a:spLocks noGrp="1"/>
          </p:cNvSpPr>
          <p:nvPr>
            <p:ph type="pic" sz="quarter" idx="13"/>
          </p:nvPr>
        </p:nvSpPr>
        <p:spPr>
          <a:xfrm>
            <a:off x="685800" y="838199"/>
            <a:ext cx="3312710" cy="5114925"/>
          </a:xfrm>
        </p:spPr>
        <p:txBody>
          <a:bodyPr/>
          <a:lstStyle/>
          <a:p>
            <a:r>
              <a:rPr lang="en-US"/>
              <a:t>Click icon to add picture</a:t>
            </a:r>
            <a:endParaRPr lang="sv-SE"/>
          </a:p>
        </p:txBody>
      </p:sp>
      <p:sp>
        <p:nvSpPr>
          <p:cNvPr id="11" name="Rectangle 10"/>
          <p:cNvSpPr/>
          <p:nvPr userDrawn="1"/>
        </p:nvSpPr>
        <p:spPr>
          <a:xfrm>
            <a:off x="3986935" y="838199"/>
            <a:ext cx="4218132" cy="5114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2"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
        <p:nvSpPr>
          <p:cNvPr id="17" name="Text Placeholder 51">
            <a:extLst>
              <a:ext uri="{FF2B5EF4-FFF2-40B4-BE49-F238E27FC236}">
                <a16:creationId xmlns:a16="http://schemas.microsoft.com/office/drawing/2014/main" id="{F259C466-59A4-434A-B61C-07A70D930A43}"/>
              </a:ext>
            </a:extLst>
          </p:cNvPr>
          <p:cNvSpPr>
            <a:spLocks noGrp="1"/>
          </p:cNvSpPr>
          <p:nvPr>
            <p:ph type="body" sz="quarter" idx="17" hasCustomPrompt="1"/>
          </p:nvPr>
        </p:nvSpPr>
        <p:spPr>
          <a:xfrm>
            <a:off x="4292401" y="1271938"/>
            <a:ext cx="3607200" cy="471139"/>
          </a:xfrm>
        </p:spPr>
        <p:txBody>
          <a:bodyPr>
            <a:noAutofit/>
          </a:bodyPr>
          <a:lstStyle>
            <a:lvl1pPr>
              <a:defRPr sz="2400" b="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dirty="0"/>
              <a:t>Redigera rubrik</a:t>
            </a:r>
          </a:p>
        </p:txBody>
      </p:sp>
      <p:sp>
        <p:nvSpPr>
          <p:cNvPr id="18" name="Content Placeholder 47">
            <a:extLst>
              <a:ext uri="{FF2B5EF4-FFF2-40B4-BE49-F238E27FC236}">
                <a16:creationId xmlns:a16="http://schemas.microsoft.com/office/drawing/2014/main" id="{30F9AD2F-263B-E741-9F33-F37EC8895111}"/>
              </a:ext>
            </a:extLst>
          </p:cNvPr>
          <p:cNvSpPr>
            <a:spLocks noGrp="1"/>
          </p:cNvSpPr>
          <p:nvPr>
            <p:ph sz="quarter" idx="18"/>
          </p:nvPr>
        </p:nvSpPr>
        <p:spPr>
          <a:xfrm>
            <a:off x="4292401" y="1961547"/>
            <a:ext cx="3607200" cy="3634035"/>
          </a:xfrm>
        </p:spPr>
        <p:txBody>
          <a:bodyPr>
            <a:normAutofit/>
          </a:bodyPr>
          <a:lstStyle>
            <a:lvl1pPr marL="285750" indent="-285750">
              <a:lnSpc>
                <a:spcPct val="100000"/>
              </a:lnSpc>
              <a:buFont typeface="Arial" panose="020B0604020202020204" pitchFamily="34" charset="0"/>
              <a:buChar char="•"/>
              <a:defRPr sz="1600">
                <a:solidFill>
                  <a:schemeClr val="bg1"/>
                </a:solidFill>
              </a:defRPr>
            </a:lvl1pPr>
            <a:lvl2pPr marL="742950" indent="-285750">
              <a:lnSpc>
                <a:spcPct val="100000"/>
              </a:lnSpc>
              <a:buFont typeface="Arial" panose="020B0604020202020204" pitchFamily="34" charset="0"/>
              <a:buChar char="•"/>
              <a:defRPr sz="1600">
                <a:solidFill>
                  <a:schemeClr val="bg1"/>
                </a:solidFill>
              </a:defRPr>
            </a:lvl2pPr>
            <a:lvl3pPr marL="1200150" indent="-285750">
              <a:lnSpc>
                <a:spcPct val="100000"/>
              </a:lnSpc>
              <a:buFont typeface="Arial" panose="020B0604020202020204" pitchFamily="34" charset="0"/>
              <a:buChar char="•"/>
              <a:defRPr sz="1600">
                <a:solidFill>
                  <a:schemeClr val="bg1"/>
                </a:solidFill>
              </a:defRPr>
            </a:lvl3pPr>
            <a:lvl4pPr marL="1657350" indent="-285750">
              <a:lnSpc>
                <a:spcPct val="100000"/>
              </a:lnSpc>
              <a:buFont typeface="Arial" panose="020B0604020202020204" pitchFamily="34" charset="0"/>
              <a:buChar char="•"/>
              <a:defRPr sz="1600">
                <a:solidFill>
                  <a:schemeClr val="bg1"/>
                </a:solidFill>
              </a:defRPr>
            </a:lvl4pPr>
            <a:lvl5pPr marL="2114550" indent="-285750">
              <a:lnSpc>
                <a:spcPct val="100000"/>
              </a:lnSpc>
              <a:buFont typeface="Arial" panose="020B0604020202020204" pitchFamily="34" charset="0"/>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393726" y="1797669"/>
            <a:ext cx="24860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845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136646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orld map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pic>
        <p:nvPicPr>
          <p:cNvPr id="8" name="Bildobjekt 5"/>
          <p:cNvPicPr>
            <a:picLocks noChangeAspect="1"/>
          </p:cNvPicPr>
          <p:nvPr userDrawn="1"/>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5623" y="341659"/>
            <a:ext cx="9151298" cy="5760000"/>
          </a:xfrm>
          <a:prstGeom prst="rect">
            <a:avLst/>
          </a:prstGeom>
        </p:spPr>
      </p:pic>
      <p:sp>
        <p:nvSpPr>
          <p:cNvPr id="9"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217454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8"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4048410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ullscreen media">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5" name="Media Placeholder 4"/>
          <p:cNvSpPr>
            <a:spLocks noGrp="1"/>
          </p:cNvSpPr>
          <p:nvPr>
            <p:ph type="media" sz="quarter" idx="13"/>
          </p:nvPr>
        </p:nvSpPr>
        <p:spPr>
          <a:xfrm>
            <a:off x="0" y="0"/>
            <a:ext cx="12192000" cy="6858000"/>
          </a:xfrm>
        </p:spPr>
        <p:txBody>
          <a:bodyPr/>
          <a:lstStyle/>
          <a:p>
            <a:r>
              <a:rPr lang="en-US"/>
              <a:t>Click icon to add media</a:t>
            </a:r>
            <a:endParaRPr lang="sv-SE"/>
          </a:p>
        </p:txBody>
      </p:sp>
    </p:spTree>
    <p:extLst>
      <p:ext uri="{BB962C8B-B14F-4D97-AF65-F5344CB8AC3E}">
        <p14:creationId xmlns:p14="http://schemas.microsoft.com/office/powerpoint/2010/main" val="45285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ullscreen pictur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9685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11787" r="855" b="4139"/>
          <a:stretch/>
        </p:blipFill>
        <p:spPr>
          <a:xfrm>
            <a:off x="-35168" y="1"/>
            <a:ext cx="12248939" cy="6858000"/>
          </a:xfrm>
          <a:prstGeom prst="rect">
            <a:avLst/>
          </a:prstGeom>
        </p:spPr>
      </p:pic>
      <p:sp>
        <p:nvSpPr>
          <p:cNvPr id="5" name="Rectangle 4"/>
          <p:cNvSpPr/>
          <p:nvPr userDrawn="1"/>
        </p:nvSpPr>
        <p:spPr>
          <a:xfrm>
            <a:off x="-35168" y="0"/>
            <a:ext cx="12227168" cy="6858001"/>
          </a:xfrm>
          <a:prstGeom prst="rec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text 8">
            <a:extLst>
              <a:ext uri="{FF2B5EF4-FFF2-40B4-BE49-F238E27FC236}">
                <a16:creationId xmlns:a16="http://schemas.microsoft.com/office/drawing/2014/main" id="{D49A2043-E2A9-A54B-8E7C-D0D003874217}"/>
              </a:ext>
            </a:extLst>
          </p:cNvPr>
          <p:cNvSpPr>
            <a:spLocks noGrp="1"/>
          </p:cNvSpPr>
          <p:nvPr>
            <p:ph type="body" sz="quarter" idx="17"/>
          </p:nvPr>
        </p:nvSpPr>
        <p:spPr>
          <a:xfrm>
            <a:off x="1300163" y="1621473"/>
            <a:ext cx="5405437" cy="2120900"/>
          </a:xfrm>
        </p:spPr>
        <p:txBody>
          <a:bodyPr anchor="b">
            <a:normAutofit/>
          </a:bodyPr>
          <a:lstStyle>
            <a:lvl1pPr marL="0" indent="0">
              <a:buNone/>
              <a:defRPr sz="40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cxnSp>
        <p:nvCxnSpPr>
          <p:cNvPr id="7" name="Straight Connector 6"/>
          <p:cNvCxnSpPr/>
          <p:nvPr userDrawn="1"/>
        </p:nvCxnSpPr>
        <p:spPr>
          <a:xfrm>
            <a:off x="1400174" y="4429125"/>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6" hasCustomPrompt="1"/>
          </p:nvPr>
        </p:nvSpPr>
        <p:spPr>
          <a:xfrm>
            <a:off x="1300112" y="3877127"/>
            <a:ext cx="5405488" cy="475798"/>
          </a:xfrm>
        </p:spPr>
        <p:txBody>
          <a:bodyPr/>
          <a:lstStyle>
            <a:lvl1pPr marL="0" indent="0">
              <a:buNone/>
              <a:defRPr baseline="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Presenter’s /department name</a:t>
            </a:r>
            <a:endParaRPr lang="sv-SE" dirty="0"/>
          </a:p>
        </p:txBody>
      </p:sp>
    </p:spTree>
    <p:extLst>
      <p:ext uri="{BB962C8B-B14F-4D97-AF65-F5344CB8AC3E}">
        <p14:creationId xmlns:p14="http://schemas.microsoft.com/office/powerpoint/2010/main" val="3838105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i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3039"/>
          </a:xfrm>
        </p:spPr>
        <p:txBody>
          <a:bodyPr>
            <a:noAutofit/>
          </a:bodyPr>
          <a:lstStyle>
            <a:lvl1pPr algn="l">
              <a:defRPr sz="16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Rectangle 8"/>
          <p:cNvSpPr/>
          <p:nvPr/>
        </p:nvSpPr>
        <p:spPr>
          <a:xfrm rot="10800000" flipV="1">
            <a:off x="9054934" y="116701"/>
            <a:ext cx="3034267" cy="276999"/>
          </a:xfrm>
          <a:prstGeom prst="rect">
            <a:avLst/>
          </a:prstGeom>
        </p:spPr>
        <p:txBody>
          <a:bodyPr wrap="square">
            <a:spAutoFit/>
          </a:bodyPr>
          <a:lstStyle/>
          <a:p>
            <a:pPr algn="r"/>
            <a:r>
              <a:rPr lang="en-GB" sz="600" dirty="0">
                <a:solidFill>
                  <a:schemeClr val="bg1">
                    <a:lumMod val="95000"/>
                  </a:schemeClr>
                </a:solidFill>
                <a:latin typeface="+mn-lt"/>
              </a:rPr>
              <a:t>This document and the information contained </a:t>
            </a:r>
            <a:r>
              <a:rPr lang="en-GB" sz="600" dirty="0">
                <a:solidFill>
                  <a:schemeClr val="bg2"/>
                </a:solidFill>
                <a:latin typeface="+mn-lt"/>
              </a:rPr>
              <a:t>herein</a:t>
            </a:r>
            <a:r>
              <a:rPr lang="en-GB" sz="600" dirty="0">
                <a:solidFill>
                  <a:schemeClr val="bg1">
                    <a:lumMod val="95000"/>
                  </a:schemeClr>
                </a:solidFill>
                <a:latin typeface="+mn-lt"/>
              </a:rPr>
              <a:t> is the property of Saab AB and must not be used, disclosed or altered without Saab AB prior written consent</a:t>
            </a:r>
          </a:p>
        </p:txBody>
      </p:sp>
      <p:pic>
        <p:nvPicPr>
          <p:cNvPr id="20" name="Graphic 19">
            <a:extLst>
              <a:ext uri="{FF2B5EF4-FFF2-40B4-BE49-F238E27FC236}">
                <a16:creationId xmlns:a16="http://schemas.microsoft.com/office/drawing/2014/main" id="{31D0933C-62FC-496D-8BBC-3849FF4CAC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087" y="271658"/>
            <a:ext cx="1461470" cy="464778"/>
          </a:xfrm>
          <a:prstGeom prst="rect">
            <a:avLst/>
          </a:prstGeom>
        </p:spPr>
      </p:pic>
    </p:spTree>
    <p:extLst>
      <p:ext uri="{BB962C8B-B14F-4D97-AF65-F5344CB8AC3E}">
        <p14:creationId xmlns:p14="http://schemas.microsoft.com/office/powerpoint/2010/main" val="443706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in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281492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Nav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3039"/>
          </a:xfrm>
        </p:spPr>
        <p:txBody>
          <a:bodyPr>
            <a:noAutofit/>
          </a:bodyPr>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393700"/>
            <a:ext cx="1702500" cy="540000"/>
          </a:xfrm>
          <a:prstGeom prst="rect">
            <a:avLst/>
          </a:prstGeom>
        </p:spPr>
      </p:pic>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Rectangle 8"/>
          <p:cNvSpPr/>
          <p:nvPr userDrawn="1"/>
        </p:nvSpPr>
        <p:spPr>
          <a:xfrm rot="10800000" flipV="1">
            <a:off x="9054934" y="116701"/>
            <a:ext cx="3034267" cy="276999"/>
          </a:xfrm>
          <a:prstGeom prst="rect">
            <a:avLst/>
          </a:prstGeom>
        </p:spPr>
        <p:txBody>
          <a:bodyPr wrap="square">
            <a:spAutoFit/>
          </a:bodyPr>
          <a:lstStyle/>
          <a:p>
            <a:pPr algn="r"/>
            <a:r>
              <a:rPr lang="en-GB" sz="600" dirty="0">
                <a:solidFill>
                  <a:schemeClr val="bg1"/>
                </a:solidFill>
              </a:rPr>
              <a:t>This document and the information contained herein is the property of Saab AB and must not be used, disclosed or altered without Saab AB prior written consent.</a:t>
            </a:r>
          </a:p>
        </p:txBody>
      </p:sp>
    </p:spTree>
    <p:extLst>
      <p:ext uri="{BB962C8B-B14F-4D97-AF65-F5344CB8AC3E}">
        <p14:creationId xmlns:p14="http://schemas.microsoft.com/office/powerpoint/2010/main" val="2432827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Kocku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1467243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55382" y="1441238"/>
            <a:ext cx="5640618" cy="2121920"/>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lumMod val="95000"/>
                  </a:schemeClr>
                </a:solidFill>
                <a:effectLst/>
                <a:uLnTx/>
                <a:uFillTx/>
                <a:latin typeface="+mj-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9" name="Rectangle 8"/>
          <p:cNvSpPr/>
          <p:nvPr userDrawn="1"/>
        </p:nvSpPr>
        <p:spPr>
          <a:xfrm rot="10800000" flipV="1">
            <a:off x="8881584" y="6373460"/>
            <a:ext cx="2954186" cy="276999"/>
          </a:xfrm>
          <a:prstGeom prst="rect">
            <a:avLst/>
          </a:prstGeom>
        </p:spPr>
        <p:txBody>
          <a:bodyPr wrap="square">
            <a:spAutoFit/>
          </a:bodyPr>
          <a:lstStyle/>
          <a:p>
            <a:pPr algn="r"/>
            <a:r>
              <a:rPr lang="en-GB" sz="600" dirty="0">
                <a:solidFill>
                  <a:schemeClr val="accent2">
                    <a:lumMod val="90000"/>
                  </a:schemeClr>
                </a:solidFill>
              </a:rPr>
              <a:t>This document and the information contained herein is the property of Saab AB and must not be used, disclosed or altered without Saab AB prior written consent.</a:t>
            </a:r>
          </a:p>
        </p:txBody>
      </p:sp>
      <p:pic>
        <p:nvPicPr>
          <p:cNvPr id="4" name="Picture 3">
            <a:extLst>
              <a:ext uri="{FF2B5EF4-FFF2-40B4-BE49-F238E27FC236}">
                <a16:creationId xmlns:a16="http://schemas.microsoft.com/office/drawing/2014/main" id="{F4D76DCE-76E3-4094-847E-3DD4130015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1722656751"/>
      </p:ext>
    </p:extLst>
  </p:cSld>
  <p:clrMapOvr>
    <a:masterClrMapping/>
  </p:clrMapOvr>
  <p:extLst>
    <p:ext uri="{DCECCB84-F9BA-43D5-87BE-67443E8EF086}">
      <p15:sldGuideLst xmlns:p15="http://schemas.microsoft.com/office/powerpoint/2012/main">
        <p15:guide id="1" orient="horz" pos="278">
          <p15:clr>
            <a:srgbClr val="FBAE40"/>
          </p15:clr>
        </p15:guide>
        <p15:guide id="2" orient="horz" pos="4042">
          <p15:clr>
            <a:srgbClr val="FBAE40"/>
          </p15:clr>
        </p15:guide>
        <p15:guide id="3" pos="279">
          <p15:clr>
            <a:srgbClr val="FBAE40"/>
          </p15:clr>
        </p15:guide>
        <p15:guide id="4" pos="7401">
          <p15:clr>
            <a:srgbClr val="FBAE40"/>
          </p15:clr>
        </p15:guide>
        <p15:guide id="5" pos="3840">
          <p15:clr>
            <a:srgbClr val="FBAE40"/>
          </p15:clr>
        </p15:guide>
        <p15:guide id="6"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55382" y="1441238"/>
            <a:ext cx="5640618" cy="2121920"/>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lumMod val="95000"/>
                  </a:schemeClr>
                </a:solidFill>
                <a:effectLst/>
                <a:uLnTx/>
                <a:uFillTx/>
                <a:latin typeface="+mj-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9" name="Rectangle 8"/>
          <p:cNvSpPr/>
          <p:nvPr userDrawn="1"/>
        </p:nvSpPr>
        <p:spPr>
          <a:xfrm rot="10800000" flipV="1">
            <a:off x="8881584" y="6373460"/>
            <a:ext cx="2954186" cy="276999"/>
          </a:xfrm>
          <a:prstGeom prst="rect">
            <a:avLst/>
          </a:prstGeom>
        </p:spPr>
        <p:txBody>
          <a:bodyPr wrap="square">
            <a:spAutoFit/>
          </a:bodyPr>
          <a:lstStyle/>
          <a:p>
            <a:pPr algn="r"/>
            <a:r>
              <a:rPr lang="en-GB" sz="600" dirty="0">
                <a:solidFill>
                  <a:schemeClr val="accent2">
                    <a:lumMod val="90000"/>
                  </a:schemeClr>
                </a:solidFill>
              </a:rPr>
              <a:t>This document and the information contained herein is the property of Saab AB and must not be used, disclosed or altered without Saab AB prior written consent.</a:t>
            </a:r>
          </a:p>
        </p:txBody>
      </p:sp>
      <p:pic>
        <p:nvPicPr>
          <p:cNvPr id="4" name="Picture 3">
            <a:extLst>
              <a:ext uri="{FF2B5EF4-FFF2-40B4-BE49-F238E27FC236}">
                <a16:creationId xmlns:a16="http://schemas.microsoft.com/office/drawing/2014/main" id="{F4D76DCE-76E3-4094-847E-3DD4130015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3338390098"/>
      </p:ext>
    </p:extLst>
  </p:cSld>
  <p:clrMapOvr>
    <a:masterClrMapping/>
  </p:clrMapOvr>
  <p:extLst>
    <p:ext uri="{DCECCB84-F9BA-43D5-87BE-67443E8EF086}">
      <p15:sldGuideLst xmlns:p15="http://schemas.microsoft.com/office/powerpoint/2012/main">
        <p15:guide id="1" orient="horz" pos="278">
          <p15:clr>
            <a:srgbClr val="FBAE40"/>
          </p15:clr>
        </p15:guide>
        <p15:guide id="2" orient="horz" pos="4042">
          <p15:clr>
            <a:srgbClr val="FBAE40"/>
          </p15:clr>
        </p15:guide>
        <p15:guide id="3" pos="279">
          <p15:clr>
            <a:srgbClr val="FBAE40"/>
          </p15:clr>
        </p15:guide>
        <p15:guide id="4" pos="7401">
          <p15:clr>
            <a:srgbClr val="FBAE40"/>
          </p15:clr>
        </p15:guide>
        <p15:guide id="5" pos="3840">
          <p15:clr>
            <a:srgbClr val="FBAE40"/>
          </p15:clr>
        </p15:guide>
        <p15:guide id="6"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slide">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55382" y="1441238"/>
            <a:ext cx="5640618" cy="2121920"/>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lumMod val="95000"/>
                  </a:schemeClr>
                </a:solidFill>
                <a:effectLst/>
                <a:uLnTx/>
                <a:uFillTx/>
                <a:latin typeface="+mj-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cxnSp>
        <p:nvCxnSpPr>
          <p:cNvPr id="12" name="Straight Connector 11"/>
          <p:cNvCxnSpPr/>
          <p:nvPr/>
        </p:nvCxnSpPr>
        <p:spPr>
          <a:xfrm>
            <a:off x="543868" y="4249910"/>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455381" y="3697912"/>
            <a:ext cx="5640618" cy="475798"/>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pic>
        <p:nvPicPr>
          <p:cNvPr id="4" name="Picture 3">
            <a:extLst>
              <a:ext uri="{FF2B5EF4-FFF2-40B4-BE49-F238E27FC236}">
                <a16:creationId xmlns:a16="http://schemas.microsoft.com/office/drawing/2014/main" id="{F4D76DCE-76E3-4094-847E-3DD4130015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3529594113"/>
      </p:ext>
    </p:extLst>
  </p:cSld>
  <p:clrMapOvr>
    <a:masterClrMapping/>
  </p:clrMapOvr>
  <p:extLst>
    <p:ext uri="{DCECCB84-F9BA-43D5-87BE-67443E8EF086}">
      <p15:sldGuideLst xmlns:p15="http://schemas.microsoft.com/office/powerpoint/2012/main">
        <p15:guide id="1" orient="horz" pos="278">
          <p15:clr>
            <a:srgbClr val="FBAE40"/>
          </p15:clr>
        </p15:guide>
        <p15:guide id="2" orient="horz" pos="4042">
          <p15:clr>
            <a:srgbClr val="FBAE40"/>
          </p15:clr>
        </p15:guide>
        <p15:guide id="3" pos="279">
          <p15:clr>
            <a:srgbClr val="FBAE40"/>
          </p15:clr>
        </p15:guide>
        <p15:guide id="4" pos="7401">
          <p15:clr>
            <a:srgbClr val="FBAE40"/>
          </p15:clr>
        </p15:guide>
        <p15:guide id="5" pos="3840">
          <p15:clr>
            <a:srgbClr val="FBAE40"/>
          </p15:clr>
        </p15:guide>
        <p15:guide id="6"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
        <p:nvSpPr>
          <p:cNvPr id="6" name="Text Placeholder 3">
            <a:extLst>
              <a:ext uri="{FF2B5EF4-FFF2-40B4-BE49-F238E27FC236}">
                <a16:creationId xmlns:a16="http://schemas.microsoft.com/office/drawing/2014/main" id="{C1BFD345-ADFD-4B4B-A1DD-453047DECE17}"/>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913006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slide">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1"/>
                </a:solidFill>
              </a:defRPr>
            </a:lvl1pPr>
          </a:lstStyle>
          <a:p>
            <a:r>
              <a:rPr lang="en-US" dirty="0"/>
              <a:t>Click to edit Master title style</a:t>
            </a:r>
            <a:endParaRPr lang="sv-SE" dirty="0"/>
          </a:p>
        </p:txBody>
      </p:sp>
      <p:sp>
        <p:nvSpPr>
          <p:cNvPr id="10" name="Text Placeholder 3">
            <a:extLst>
              <a:ext uri="{FF2B5EF4-FFF2-40B4-BE49-F238E27FC236}">
                <a16:creationId xmlns:a16="http://schemas.microsoft.com/office/drawing/2014/main" id="{A2D4E5A8-DACA-40C7-860E-4D6DE6FF2B25}"/>
              </a:ext>
            </a:extLst>
          </p:cNvPr>
          <p:cNvSpPr>
            <a:spLocks noGrp="1"/>
          </p:cNvSpPr>
          <p:nvPr>
            <p:ph type="body" sz="quarter" idx="13"/>
          </p:nvPr>
        </p:nvSpPr>
        <p:spPr>
          <a:xfrm>
            <a:off x="446088" y="1950720"/>
            <a:ext cx="7539446" cy="3936273"/>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12" name="Picture 11">
            <a:extLst>
              <a:ext uri="{FF2B5EF4-FFF2-40B4-BE49-F238E27FC236}">
                <a16:creationId xmlns:a16="http://schemas.microsoft.com/office/drawing/2014/main" id="{42312956-FB03-411C-8245-06ED62D44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73783" y="453280"/>
            <a:ext cx="1451373" cy="450000"/>
          </a:xfrm>
          <a:prstGeom prst="rect">
            <a:avLst/>
          </a:prstGeom>
        </p:spPr>
      </p:pic>
    </p:spTree>
    <p:extLst>
      <p:ext uri="{BB962C8B-B14F-4D97-AF65-F5344CB8AC3E}">
        <p14:creationId xmlns:p14="http://schemas.microsoft.com/office/powerpoint/2010/main" val="3346227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ci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203484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um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734214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1716155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1106462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3039"/>
          </a:xfrm>
        </p:spPr>
        <p:txBody>
          <a:bodyPr>
            <a:noAutofit/>
          </a:bodyPr>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393700"/>
            <a:ext cx="1702500" cy="540000"/>
          </a:xfrm>
          <a:prstGeom prst="rect">
            <a:avLst/>
          </a:prstGeom>
        </p:spPr>
      </p:pic>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Rectangle 8"/>
          <p:cNvSpPr/>
          <p:nvPr userDrawn="1"/>
        </p:nvSpPr>
        <p:spPr>
          <a:xfrm rot="10800000" flipV="1">
            <a:off x="9054934" y="116701"/>
            <a:ext cx="3034267" cy="276999"/>
          </a:xfrm>
          <a:prstGeom prst="rect">
            <a:avLst/>
          </a:prstGeom>
        </p:spPr>
        <p:txBody>
          <a:bodyPr wrap="square">
            <a:spAutoFit/>
          </a:bodyPr>
          <a:lstStyle/>
          <a:p>
            <a:pPr algn="r"/>
            <a:r>
              <a:rPr lang="en-GB" sz="600" dirty="0">
                <a:solidFill>
                  <a:schemeClr val="bg1"/>
                </a:solidFill>
              </a:rPr>
              <a:t>This document and the information contained herein is the property of Saab AB and must not be used, disclosed or altered without Saab AB prior written consent.</a:t>
            </a:r>
          </a:p>
        </p:txBody>
      </p:sp>
    </p:spTree>
    <p:extLst>
      <p:ext uri="{BB962C8B-B14F-4D97-AF65-F5344CB8AC3E}">
        <p14:creationId xmlns:p14="http://schemas.microsoft.com/office/powerpoint/2010/main" val="361612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ov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1793836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ronauti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4090593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rveill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693312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ynami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2272366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cku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4" y="443174"/>
            <a:ext cx="7539446" cy="1006213"/>
          </a:xfrm>
          <a:prstGeom prst="rect">
            <a:avLst/>
          </a:prstGeom>
        </p:spPr>
        <p:txBody>
          <a:bodyPr>
            <a:normAutofit/>
          </a:bodyPr>
          <a:lstStyle>
            <a:lvl1pPr>
              <a:defRPr sz="3500" b="1">
                <a:solidFill>
                  <a:schemeClr val="accent3"/>
                </a:solidFill>
              </a:defRPr>
            </a:lvl1pPr>
          </a:lstStyle>
          <a:p>
            <a:r>
              <a:rPr lang="en-US" dirty="0"/>
              <a:t>Click to edit Master title style</a:t>
            </a:r>
            <a:endParaRPr lang="sv-SE" dirty="0"/>
          </a:p>
        </p:txBody>
      </p:sp>
      <p:sp>
        <p:nvSpPr>
          <p:cNvPr id="4" name="Text Placeholder 3">
            <a:extLst>
              <a:ext uri="{FF2B5EF4-FFF2-40B4-BE49-F238E27FC236}">
                <a16:creationId xmlns:a16="http://schemas.microsoft.com/office/drawing/2014/main" id="{EE3DDC7A-0CFF-42CF-ABE3-ABA489A1621A}"/>
              </a:ext>
            </a:extLst>
          </p:cNvPr>
          <p:cNvSpPr>
            <a:spLocks noGrp="1"/>
          </p:cNvSpPr>
          <p:nvPr>
            <p:ph type="body" sz="quarter" idx="13"/>
          </p:nvPr>
        </p:nvSpPr>
        <p:spPr>
          <a:xfrm>
            <a:off x="446088" y="1950720"/>
            <a:ext cx="7539446" cy="3936273"/>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a:extLst>
              <a:ext uri="{FF2B5EF4-FFF2-40B4-BE49-F238E27FC236}">
                <a16:creationId xmlns:a16="http://schemas.microsoft.com/office/drawing/2014/main" id="{42EC26DD-B8FA-4363-B2F8-2FA21FB5A0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3527467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EC6B53-27ED-4537-B33B-36FE66CF47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73783" y="453280"/>
            <a:ext cx="1451373" cy="450000"/>
          </a:xfrm>
          <a:prstGeom prst="rect">
            <a:avLst/>
          </a:prstGeom>
        </p:spPr>
      </p:pic>
    </p:spTree>
    <p:extLst>
      <p:ext uri="{BB962C8B-B14F-4D97-AF65-F5344CB8AC3E}">
        <p14:creationId xmlns:p14="http://schemas.microsoft.com/office/powerpoint/2010/main" val="2686229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2FCF5BD0-295C-4730-8E63-546595DFAE57}"/>
              </a:ext>
            </a:extLst>
          </p:cNvPr>
          <p:cNvSpPr>
            <a:spLocks noGrp="1"/>
          </p:cNvSpPr>
          <p:nvPr>
            <p:ph type="body" sz="quarter" idx="13" hasCustomPrompt="1"/>
          </p:nvPr>
        </p:nvSpPr>
        <p:spPr>
          <a:xfrm>
            <a:off x="455382" y="1441238"/>
            <a:ext cx="5640618" cy="2121920"/>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lumMod val="95000"/>
                  </a:schemeClr>
                </a:solidFill>
                <a:effectLst/>
                <a:uLnTx/>
                <a:uFillTx/>
                <a:latin typeface="+mj-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Thank you!</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9" name="Text Placeholder 4">
            <a:extLst>
              <a:ext uri="{FF2B5EF4-FFF2-40B4-BE49-F238E27FC236}">
                <a16:creationId xmlns:a16="http://schemas.microsoft.com/office/drawing/2014/main" id="{ED6F21E6-ACD5-489B-83AE-5AE78AF798EF}"/>
              </a:ext>
            </a:extLst>
          </p:cNvPr>
          <p:cNvSpPr>
            <a:spLocks noGrp="1"/>
          </p:cNvSpPr>
          <p:nvPr>
            <p:ph type="body" sz="quarter" idx="15" hasCustomPrompt="1"/>
          </p:nvPr>
        </p:nvSpPr>
        <p:spPr>
          <a:xfrm>
            <a:off x="455382" y="4424590"/>
            <a:ext cx="5640617" cy="599287"/>
          </a:xfrm>
          <a:prstGeom prst="rect">
            <a:avLst/>
          </a:prstGeom>
        </p:spPr>
        <p:txBody>
          <a:bodyPr>
            <a:noAutofit/>
          </a:bodyPr>
          <a:lstStyle>
            <a:lvl1pPr algn="l">
              <a:defRPr sz="1600" b="0">
                <a:solidFill>
                  <a:schemeClr val="bg1">
                    <a:lumMod val="95000"/>
                  </a:schemeClr>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cxnSp>
        <p:nvCxnSpPr>
          <p:cNvPr id="10" name="Straight Connector 9">
            <a:extLst>
              <a:ext uri="{FF2B5EF4-FFF2-40B4-BE49-F238E27FC236}">
                <a16:creationId xmlns:a16="http://schemas.microsoft.com/office/drawing/2014/main" id="{F1F4D0A0-BB69-41A3-8A92-9FE8449078B5}"/>
              </a:ext>
            </a:extLst>
          </p:cNvPr>
          <p:cNvCxnSpPr/>
          <p:nvPr userDrawn="1"/>
        </p:nvCxnSpPr>
        <p:spPr>
          <a:xfrm>
            <a:off x="543868" y="4249910"/>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F3B5CDD-3C5B-4ED5-8F13-DCF7C37A1A52}"/>
              </a:ext>
            </a:extLst>
          </p:cNvPr>
          <p:cNvSpPr>
            <a:spLocks noGrp="1"/>
          </p:cNvSpPr>
          <p:nvPr>
            <p:ph type="body" sz="quarter" idx="16" hasCustomPrompt="1"/>
          </p:nvPr>
        </p:nvSpPr>
        <p:spPr>
          <a:xfrm>
            <a:off x="455381" y="3697912"/>
            <a:ext cx="5640618" cy="475798"/>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pic>
        <p:nvPicPr>
          <p:cNvPr id="17" name="Picture 16">
            <a:extLst>
              <a:ext uri="{FF2B5EF4-FFF2-40B4-BE49-F238E27FC236}">
                <a16:creationId xmlns:a16="http://schemas.microsoft.com/office/drawing/2014/main" id="{C24B6B97-E07B-49F7-BF49-66CF8D0B6D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3891256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nd Content 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3"/>
            <a:ext cx="10296525" cy="1325563"/>
          </a:xfrm>
        </p:spPr>
        <p:txBody>
          <a:bodyPr>
            <a:normAutofit/>
          </a:bodyPr>
          <a:lstStyle>
            <a:lvl1pPr>
              <a:defRPr sz="4000" b="0">
                <a:solidFill>
                  <a:schemeClr val="accent2"/>
                </a:solidFill>
              </a:defRPr>
            </a:lvl1pPr>
          </a:lstStyle>
          <a:p>
            <a:r>
              <a:rPr lang="sv-SE"/>
              <a:t>Klicka här för att ändra mall för rubrikformat</a:t>
            </a:r>
            <a:endParaRPr lang="sv-SE" dirty="0"/>
          </a:p>
        </p:txBody>
      </p:sp>
      <p:sp>
        <p:nvSpPr>
          <p:cNvPr id="3" name="Content Placeholder 2"/>
          <p:cNvSpPr>
            <a:spLocks noGrp="1"/>
          </p:cNvSpPr>
          <p:nvPr>
            <p:ph idx="1"/>
          </p:nvPr>
        </p:nvSpPr>
        <p:spPr>
          <a:xfrm>
            <a:off x="838200" y="1673225"/>
            <a:ext cx="5275217" cy="4060825"/>
          </a:xfrm>
        </p:spPr>
        <p:txBody>
          <a:bodyPr tIns="0">
            <a:normAutofit/>
          </a:bodyPr>
          <a:lstStyle>
            <a:lvl1pPr>
              <a:lnSpc>
                <a:spcPct val="100000"/>
              </a:lnSpc>
              <a:defRPr sz="1800">
                <a:solidFill>
                  <a:schemeClr val="accent2"/>
                </a:solidFill>
              </a:defRPr>
            </a:lvl1pPr>
            <a:lvl2pPr>
              <a:lnSpc>
                <a:spcPct val="100000"/>
              </a:lnSpc>
              <a:defRPr sz="1800">
                <a:solidFill>
                  <a:schemeClr val="accent2"/>
                </a:solidFill>
              </a:defRPr>
            </a:lvl2pPr>
            <a:lvl3pPr>
              <a:lnSpc>
                <a:spcPct val="100000"/>
              </a:lnSpc>
              <a:defRPr sz="1800">
                <a:solidFill>
                  <a:schemeClr val="accent2"/>
                </a:solidFill>
              </a:defRPr>
            </a:lvl3pPr>
            <a:lvl4pPr>
              <a:lnSpc>
                <a:spcPct val="100000"/>
              </a:lnSpc>
              <a:defRPr sz="1800">
                <a:solidFill>
                  <a:schemeClr val="accent2"/>
                </a:solidFill>
              </a:defRPr>
            </a:lvl4pPr>
            <a:lvl5pPr>
              <a:lnSpc>
                <a:spcPct val="100000"/>
              </a:lnSpc>
              <a:defRPr sz="1800">
                <a:solidFill>
                  <a:schemeClr val="accent2"/>
                </a:solidFill>
              </a:defRPr>
            </a:lvl5pPr>
          </a:lstStyle>
          <a:p>
            <a:pPr lvl="0"/>
            <a:r>
              <a:rPr lang="sv-SE"/>
              <a:t>Redigera format för bakgrundstext
Nivå två
Nivå tre
Nivå fyra
Nivå fem</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04205" y="6176963"/>
            <a:ext cx="1461470" cy="463549"/>
          </a:xfrm>
          <a:prstGeom prst="rect">
            <a:avLst/>
          </a:prstGeom>
        </p:spPr>
      </p:pic>
      <p:cxnSp>
        <p:nvCxnSpPr>
          <p:cNvPr id="9" name="Straight Connector 8"/>
          <p:cNvCxnSpPr/>
          <p:nvPr/>
        </p:nvCxnSpPr>
        <p:spPr>
          <a:xfrm>
            <a:off x="950790" y="1208058"/>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4"/>
          <p:cNvSpPr>
            <a:spLocks noGrp="1"/>
          </p:cNvSpPr>
          <p:nvPr>
            <p:ph type="pic" sz="quarter" idx="13"/>
          </p:nvPr>
        </p:nvSpPr>
        <p:spPr>
          <a:xfrm>
            <a:off x="6829425" y="1673225"/>
            <a:ext cx="4305300" cy="4060825"/>
          </a:xfrm>
        </p:spPr>
        <p:txBody>
          <a:bodyPr/>
          <a:lstStyle/>
          <a:p>
            <a:r>
              <a:rPr lang="sv-SE"/>
              <a:t>Klicka på ikonen för att lägga till en bild</a:t>
            </a:r>
          </a:p>
        </p:txBody>
      </p:sp>
      <p:sp>
        <p:nvSpPr>
          <p:cNvPr id="13"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solidFill>
                  <a:schemeClr val="accent2">
                    <a:lumMod val="5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3359228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and Content Dark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3"/>
            <a:ext cx="10503090" cy="1325563"/>
          </a:xfrm>
        </p:spPr>
        <p:txBody>
          <a:bodyPr>
            <a:normAutofit/>
          </a:bodyPr>
          <a:lstStyle>
            <a:lvl1pPr>
              <a:defRPr sz="4000" b="0">
                <a:solidFill>
                  <a:schemeClr val="accent2"/>
                </a:solidFill>
              </a:defRPr>
            </a:lvl1pPr>
          </a:lstStyle>
          <a:p>
            <a:r>
              <a:rPr lang="en-US"/>
              <a:t>Click to edit Master title style</a:t>
            </a:r>
            <a:endParaRPr lang="sv-SE" dirty="0"/>
          </a:p>
        </p:txBody>
      </p:sp>
      <p:sp>
        <p:nvSpPr>
          <p:cNvPr id="3" name="Content Placeholder 2"/>
          <p:cNvSpPr>
            <a:spLocks noGrp="1"/>
          </p:cNvSpPr>
          <p:nvPr>
            <p:ph idx="1"/>
          </p:nvPr>
        </p:nvSpPr>
        <p:spPr>
          <a:xfrm>
            <a:off x="838199" y="1530653"/>
            <a:ext cx="7920000" cy="4338692"/>
          </a:xfrm>
        </p:spPr>
        <p:txBody>
          <a:bodyPr tIns="0">
            <a:normAutofit/>
          </a:bodyPr>
          <a:lstStyle>
            <a:lvl1pPr marL="342900" indent="-342900">
              <a:lnSpc>
                <a:spcPct val="100000"/>
              </a:lnSpc>
              <a:buFont typeface="Arial" panose="020B0604020202020204" pitchFamily="34" charset="0"/>
              <a:buChar char="•"/>
              <a:defRPr sz="2000">
                <a:solidFill>
                  <a:schemeClr val="accent2"/>
                </a:solidFill>
              </a:defRPr>
            </a:lvl1pPr>
            <a:lvl2pPr marL="800100" indent="-342900">
              <a:lnSpc>
                <a:spcPct val="100000"/>
              </a:lnSpc>
              <a:buFont typeface="Arial" panose="020B0604020202020204" pitchFamily="34" charset="0"/>
              <a:buChar char="•"/>
              <a:defRPr sz="2000">
                <a:solidFill>
                  <a:schemeClr val="accent2"/>
                </a:solidFill>
              </a:defRPr>
            </a:lvl2pPr>
            <a:lvl3pPr marL="1257300" indent="-342900">
              <a:lnSpc>
                <a:spcPct val="100000"/>
              </a:lnSpc>
              <a:buFont typeface="Arial" panose="020B0604020202020204" pitchFamily="34" charset="0"/>
              <a:buChar char="•"/>
              <a:defRPr sz="2000">
                <a:solidFill>
                  <a:schemeClr val="accent2"/>
                </a:solidFill>
              </a:defRPr>
            </a:lvl3pPr>
            <a:lvl4pPr marL="1714500" indent="-342900">
              <a:lnSpc>
                <a:spcPct val="100000"/>
              </a:lnSpc>
              <a:buFont typeface="Arial" panose="020B0604020202020204" pitchFamily="34" charset="0"/>
              <a:buChar char="•"/>
              <a:defRPr sz="2000">
                <a:solidFill>
                  <a:schemeClr val="accent2"/>
                </a:solidFill>
              </a:defRPr>
            </a:lvl4pPr>
            <a:lvl5pPr marL="2171700" indent="-342900">
              <a:lnSpc>
                <a:spcPct val="100000"/>
              </a:lnSpc>
              <a:buFont typeface="Arial" panose="020B0604020202020204" pitchFamily="34" charset="0"/>
              <a:buChar char="•"/>
              <a:defRPr sz="2000">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cxnSp>
        <p:nvCxnSpPr>
          <p:cNvPr id="9" name="Straight Connector 8"/>
          <p:cNvCxnSpPr/>
          <p:nvPr/>
        </p:nvCxnSpPr>
        <p:spPr>
          <a:xfrm>
            <a:off x="950790" y="1208058"/>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4"/>
          <p:cNvSpPr>
            <a:spLocks noGrp="1"/>
          </p:cNvSpPr>
          <p:nvPr>
            <p:ph type="pic" sz="quarter" idx="13"/>
          </p:nvPr>
        </p:nvSpPr>
        <p:spPr>
          <a:xfrm>
            <a:off x="8821290" y="1530653"/>
            <a:ext cx="2520000" cy="4338692"/>
          </a:xfrm>
        </p:spPr>
        <p:txBody>
          <a:bodyPr/>
          <a:lstStyle/>
          <a:p>
            <a:r>
              <a:rPr lang="en-US"/>
              <a:t>Click icon to add picture</a:t>
            </a:r>
            <a:endParaRPr lang="sv-SE"/>
          </a:p>
        </p:txBody>
      </p:sp>
      <p:sp>
        <p:nvSpPr>
          <p:cNvPr id="13"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solidFill>
                  <a:schemeClr val="accent2">
                    <a:lumMod val="5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795387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and Content Light">
    <p:spTree>
      <p:nvGrpSpPr>
        <p:cNvPr id="1" name=""/>
        <p:cNvGrpSpPr/>
        <p:nvPr/>
      </p:nvGrpSpPr>
      <p:grpSpPr>
        <a:xfrm>
          <a:off x="0" y="0"/>
          <a:ext cx="0" cy="0"/>
          <a:chOff x="0" y="0"/>
          <a:chExt cx="0" cy="0"/>
        </a:xfrm>
      </p:grpSpPr>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3" name="Content Placeholder 2"/>
          <p:cNvSpPr>
            <a:spLocks noGrp="1"/>
          </p:cNvSpPr>
          <p:nvPr>
            <p:ph idx="1"/>
          </p:nvPr>
        </p:nvSpPr>
        <p:spPr>
          <a:xfrm>
            <a:off x="838200" y="1541089"/>
            <a:ext cx="5762297" cy="4334194"/>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3"/>
          </p:nvPr>
        </p:nvSpPr>
        <p:spPr>
          <a:xfrm>
            <a:off x="6829424" y="1541089"/>
            <a:ext cx="4524375" cy="4334194"/>
          </a:xfrm>
        </p:spPr>
        <p:txBody>
          <a:bodyPr/>
          <a:lstStyle/>
          <a:p>
            <a:r>
              <a:rPr lang="en-US"/>
              <a:t>Click icon to add picture</a:t>
            </a:r>
            <a:endParaRPr lang="sv-SE"/>
          </a:p>
        </p:txBody>
      </p: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86503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rveillanc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020" r="26135"/>
          <a:stretch/>
        </p:blipFill>
        <p:spPr>
          <a:xfrm>
            <a:off x="4652010" y="0"/>
            <a:ext cx="7539990" cy="6858000"/>
          </a:xfrm>
          <a:prstGeom prst="rect">
            <a:avLst/>
          </a:prstGeom>
        </p:spPr>
      </p:pic>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3039"/>
          </a:xfrm>
        </p:spPr>
        <p:txBody>
          <a:bodyPr>
            <a:noAutofit/>
          </a:bodyPr>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393700"/>
            <a:ext cx="1702500" cy="540000"/>
          </a:xfrm>
          <a:prstGeom prst="rect">
            <a:avLst/>
          </a:prstGeom>
        </p:spPr>
      </p:pic>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Rectangle 8"/>
          <p:cNvSpPr/>
          <p:nvPr userDrawn="1"/>
        </p:nvSpPr>
        <p:spPr>
          <a:xfrm rot="10800000" flipV="1">
            <a:off x="9054934" y="116701"/>
            <a:ext cx="3034267" cy="276999"/>
          </a:xfrm>
          <a:prstGeom prst="rect">
            <a:avLst/>
          </a:prstGeom>
        </p:spPr>
        <p:txBody>
          <a:bodyPr wrap="square">
            <a:spAutoFit/>
          </a:bodyPr>
          <a:lstStyle/>
          <a:p>
            <a:pPr algn="r"/>
            <a:r>
              <a:rPr lang="en-GB" sz="600" dirty="0">
                <a:solidFill>
                  <a:schemeClr val="bg1"/>
                </a:solidFill>
              </a:rPr>
              <a:t>This document and the information contained herein is the property of Saab AB and must not be used, disclosed or altered without Saab AB prior written consent.</a:t>
            </a:r>
          </a:p>
        </p:txBody>
      </p:sp>
    </p:spTree>
    <p:extLst>
      <p:ext uri="{BB962C8B-B14F-4D97-AF65-F5344CB8AC3E}">
        <p14:creationId xmlns:p14="http://schemas.microsoft.com/office/powerpoint/2010/main" val="1823220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Quote Righ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1" name="Rectangle 10"/>
          <p:cNvSpPr/>
          <p:nvPr/>
        </p:nvSpPr>
        <p:spPr>
          <a:xfrm>
            <a:off x="6458451" y="1278736"/>
            <a:ext cx="431773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 Placeholder 4"/>
          <p:cNvSpPr>
            <a:spLocks noGrp="1"/>
          </p:cNvSpPr>
          <p:nvPr>
            <p:ph type="body" sz="quarter" idx="13" hasCustomPrompt="1"/>
          </p:nvPr>
        </p:nvSpPr>
        <p:spPr>
          <a:xfrm>
            <a:off x="6751040" y="1420427"/>
            <a:ext cx="3732552" cy="3884997"/>
          </a:xfrm>
        </p:spPr>
        <p:txBody>
          <a:bodyPr wrap="square"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3200" b="0" i="1" u="none" strike="noStrike" kern="1200" cap="none" spc="0" normalizeH="0" baseline="0" noProof="0">
                <a:ln>
                  <a:noFill/>
                </a:ln>
                <a:solidFill>
                  <a:schemeClr val="accent3"/>
                </a:solidFill>
                <a:effectLst/>
                <a:uLnTx/>
                <a:uFillTx/>
                <a:latin typeface="+mn-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Write your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quote here.</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5" name="Picture Placeholder 4"/>
          <p:cNvSpPr>
            <a:spLocks noGrp="1"/>
          </p:cNvSpPr>
          <p:nvPr>
            <p:ph type="pic" sz="quarter" idx="14"/>
          </p:nvPr>
        </p:nvSpPr>
        <p:spPr>
          <a:xfrm>
            <a:off x="1419726" y="904875"/>
            <a:ext cx="5248275" cy="5048250"/>
          </a:xfrm>
        </p:spPr>
        <p:txBody>
          <a:bodyPr/>
          <a:lstStyle/>
          <a:p>
            <a:r>
              <a:rPr lang="en-US"/>
              <a:t>Click icon to add picture</a:t>
            </a:r>
            <a:endParaRPr lang="sv-SE"/>
          </a:p>
        </p:txBody>
      </p:sp>
      <p:sp>
        <p:nvSpPr>
          <p:cNvPr id="9"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662032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mj-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9287"/>
          </a:xfrm>
        </p:spPr>
        <p:txBody>
          <a:bodyPr>
            <a:noAutofit/>
          </a:bodyPr>
          <a:lstStyle>
            <a:lvl1pPr algn="l">
              <a:defRPr sz="16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393700"/>
            <a:ext cx="1702500" cy="540000"/>
          </a:xfrm>
          <a:prstGeom prst="rect">
            <a:avLst/>
          </a:prstGeom>
        </p:spPr>
      </p:pic>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Rectangle 8"/>
          <p:cNvSpPr/>
          <p:nvPr userDrawn="1"/>
        </p:nvSpPr>
        <p:spPr>
          <a:xfrm rot="10800000" flipV="1">
            <a:off x="9054934" y="116701"/>
            <a:ext cx="3034267" cy="276999"/>
          </a:xfrm>
          <a:prstGeom prst="rect">
            <a:avLst/>
          </a:prstGeom>
        </p:spPr>
        <p:txBody>
          <a:bodyPr wrap="square">
            <a:spAutoFit/>
          </a:bodyPr>
          <a:lstStyle/>
          <a:p>
            <a:pPr algn="r"/>
            <a:r>
              <a:rPr lang="en-GB" sz="600" dirty="0">
                <a:solidFill>
                  <a:schemeClr val="bg1"/>
                </a:solidFill>
              </a:rPr>
              <a:t>This document and the information contained herein is the property of Saab AB and must not be used, disclosed or altered without Saab AB prior written consent.</a:t>
            </a:r>
          </a:p>
        </p:txBody>
      </p:sp>
    </p:spTree>
    <p:extLst>
      <p:ext uri="{BB962C8B-B14F-4D97-AF65-F5344CB8AC3E}">
        <p14:creationId xmlns:p14="http://schemas.microsoft.com/office/powerpoint/2010/main" val="1169090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hapter Title Dark">
    <p:bg>
      <p:bgPr>
        <a:solidFill>
          <a:schemeClr val="accent1"/>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1300113" y="1620453"/>
            <a:ext cx="5405487"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Chapter 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cxnSp>
        <p:nvCxnSpPr>
          <p:cNvPr id="12" name="Straight Connector 11"/>
          <p:cNvCxnSpPr/>
          <p:nvPr/>
        </p:nvCxnSpPr>
        <p:spPr>
          <a:xfrm>
            <a:off x="1400174" y="4429125"/>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877127"/>
            <a:ext cx="5405488"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15" name="Picture Placeholder 3"/>
          <p:cNvSpPr>
            <a:spLocks noGrp="1"/>
          </p:cNvSpPr>
          <p:nvPr>
            <p:ph type="pic" sz="quarter" idx="17"/>
          </p:nvPr>
        </p:nvSpPr>
        <p:spPr>
          <a:xfrm>
            <a:off x="6829425" y="1266825"/>
            <a:ext cx="4324350" cy="4324350"/>
          </a:xfrm>
        </p:spPr>
        <p:txBody>
          <a:bodyPr/>
          <a:lstStyle/>
          <a:p>
            <a:r>
              <a:rPr lang="en-US"/>
              <a:t>Click icon to add picture</a:t>
            </a:r>
            <a:endParaRPr lang="sv-SE"/>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700">
                <a:solidFill>
                  <a:schemeClr val="accent2">
                    <a:lumMod val="5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684337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Light">
    <p:spTree>
      <p:nvGrpSpPr>
        <p:cNvPr id="1" name=""/>
        <p:cNvGrpSpPr/>
        <p:nvPr/>
      </p:nvGrpSpPr>
      <p:grpSpPr>
        <a:xfrm>
          <a:off x="0" y="0"/>
          <a:ext cx="0" cy="0"/>
          <a:chOff x="0" y="0"/>
          <a:chExt cx="0" cy="0"/>
        </a:xfrm>
      </p:grpSpPr>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3" name="Content Placeholder 2"/>
          <p:cNvSpPr>
            <a:spLocks noGrp="1"/>
          </p:cNvSpPr>
          <p:nvPr>
            <p:ph idx="1"/>
          </p:nvPr>
        </p:nvSpPr>
        <p:spPr>
          <a:xfrm>
            <a:off x="838200" y="1541089"/>
            <a:ext cx="5762297" cy="4334194"/>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3"/>
          </p:nvPr>
        </p:nvSpPr>
        <p:spPr>
          <a:xfrm>
            <a:off x="6829424" y="1541089"/>
            <a:ext cx="4524375" cy="4334194"/>
          </a:xfrm>
        </p:spPr>
        <p:txBody>
          <a:bodyPr/>
          <a:lstStyle/>
          <a:p>
            <a:r>
              <a:rPr lang="en-US"/>
              <a:t>Click icon to add picture</a:t>
            </a:r>
            <a:endParaRPr lang="sv-SE"/>
          </a:p>
        </p:txBody>
      </p: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02719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Light 2">
    <p:spTree>
      <p:nvGrpSpPr>
        <p:cNvPr id="1" name=""/>
        <p:cNvGrpSpPr/>
        <p:nvPr/>
      </p:nvGrpSpPr>
      <p:grpSpPr>
        <a:xfrm>
          <a:off x="0" y="0"/>
          <a:ext cx="0" cy="0"/>
          <a:chOff x="0" y="0"/>
          <a:chExt cx="0" cy="0"/>
        </a:xfrm>
      </p:grpSpPr>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3" name="Content Placeholder 2"/>
          <p:cNvSpPr>
            <a:spLocks noGrp="1"/>
          </p:cNvSpPr>
          <p:nvPr>
            <p:ph idx="1"/>
          </p:nvPr>
        </p:nvSpPr>
        <p:spPr>
          <a:xfrm>
            <a:off x="838199" y="1541089"/>
            <a:ext cx="7920000" cy="4334194"/>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3"/>
          </p:nvPr>
        </p:nvSpPr>
        <p:spPr>
          <a:xfrm>
            <a:off x="8833800" y="1541089"/>
            <a:ext cx="2520000" cy="4334194"/>
          </a:xfrm>
        </p:spPr>
        <p:txBody>
          <a:bodyPr/>
          <a:lstStyle/>
          <a:p>
            <a:r>
              <a:rPr lang="en-US"/>
              <a:t>Click icon to add picture</a:t>
            </a:r>
            <a:endParaRPr lang="sv-SE"/>
          </a:p>
        </p:txBody>
      </p: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189931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10" name="Content Placeholder 2"/>
          <p:cNvSpPr>
            <a:spLocks noGrp="1"/>
          </p:cNvSpPr>
          <p:nvPr>
            <p:ph idx="14"/>
          </p:nvPr>
        </p:nvSpPr>
        <p:spPr>
          <a:xfrm>
            <a:off x="6349800" y="1527576"/>
            <a:ext cx="5004000" cy="4347708"/>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3" name="Content Placeholder 2"/>
          <p:cNvSpPr>
            <a:spLocks noGrp="1"/>
          </p:cNvSpPr>
          <p:nvPr>
            <p:ph idx="1"/>
          </p:nvPr>
        </p:nvSpPr>
        <p:spPr>
          <a:xfrm>
            <a:off x="838201" y="1527576"/>
            <a:ext cx="5004460" cy="4347708"/>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828005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3"/>
            <a:ext cx="10503090" cy="1325563"/>
          </a:xfrm>
        </p:spPr>
        <p:txBody>
          <a:bodyPr>
            <a:normAutofit/>
          </a:bodyPr>
          <a:lstStyle>
            <a:lvl1pPr>
              <a:defRPr sz="4000" b="0">
                <a:solidFill>
                  <a:schemeClr val="accent2"/>
                </a:solidFill>
              </a:defRPr>
            </a:lvl1pPr>
          </a:lstStyle>
          <a:p>
            <a:r>
              <a:rPr lang="en-US"/>
              <a:t>Click to edit Master title style</a:t>
            </a:r>
            <a:endParaRPr lang="sv-SE" dirty="0"/>
          </a:p>
        </p:txBody>
      </p:sp>
      <p:sp>
        <p:nvSpPr>
          <p:cNvPr id="3" name="Content Placeholder 2"/>
          <p:cNvSpPr>
            <a:spLocks noGrp="1"/>
          </p:cNvSpPr>
          <p:nvPr>
            <p:ph idx="1"/>
          </p:nvPr>
        </p:nvSpPr>
        <p:spPr>
          <a:xfrm>
            <a:off x="838200" y="1530653"/>
            <a:ext cx="5772807" cy="4338692"/>
          </a:xfrm>
        </p:spPr>
        <p:txBody>
          <a:bodyPr tIns="0">
            <a:normAutofit/>
          </a:bodyPr>
          <a:lstStyle>
            <a:lvl1pPr marL="342900" indent="-342900">
              <a:lnSpc>
                <a:spcPct val="100000"/>
              </a:lnSpc>
              <a:buFont typeface="Arial" panose="020B0604020202020204" pitchFamily="34" charset="0"/>
              <a:buChar char="•"/>
              <a:defRPr sz="2000">
                <a:solidFill>
                  <a:schemeClr val="accent2"/>
                </a:solidFill>
              </a:defRPr>
            </a:lvl1pPr>
            <a:lvl2pPr marL="800100" indent="-342900">
              <a:lnSpc>
                <a:spcPct val="100000"/>
              </a:lnSpc>
              <a:buFont typeface="Arial" panose="020B0604020202020204" pitchFamily="34" charset="0"/>
              <a:buChar char="•"/>
              <a:defRPr sz="2000">
                <a:solidFill>
                  <a:schemeClr val="accent2"/>
                </a:solidFill>
              </a:defRPr>
            </a:lvl2pPr>
            <a:lvl3pPr marL="1257300" indent="-342900">
              <a:lnSpc>
                <a:spcPct val="100000"/>
              </a:lnSpc>
              <a:buFont typeface="Arial" panose="020B0604020202020204" pitchFamily="34" charset="0"/>
              <a:buChar char="•"/>
              <a:defRPr sz="2000">
                <a:solidFill>
                  <a:schemeClr val="accent2"/>
                </a:solidFill>
              </a:defRPr>
            </a:lvl3pPr>
            <a:lvl4pPr marL="1714500" indent="-342900">
              <a:lnSpc>
                <a:spcPct val="100000"/>
              </a:lnSpc>
              <a:buFont typeface="Arial" panose="020B0604020202020204" pitchFamily="34" charset="0"/>
              <a:buChar char="•"/>
              <a:defRPr sz="2000">
                <a:solidFill>
                  <a:schemeClr val="accent2"/>
                </a:solidFill>
              </a:defRPr>
            </a:lvl4pPr>
            <a:lvl5pPr marL="2171700" indent="-342900">
              <a:lnSpc>
                <a:spcPct val="100000"/>
              </a:lnSpc>
              <a:buFont typeface="Arial" panose="020B0604020202020204" pitchFamily="34" charset="0"/>
              <a:buChar char="•"/>
              <a:defRPr sz="20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cxnSp>
        <p:nvCxnSpPr>
          <p:cNvPr id="9" name="Straight Connector 8"/>
          <p:cNvCxnSpPr/>
          <p:nvPr/>
        </p:nvCxnSpPr>
        <p:spPr>
          <a:xfrm>
            <a:off x="950790" y="1208058"/>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4"/>
          <p:cNvSpPr>
            <a:spLocks noGrp="1"/>
          </p:cNvSpPr>
          <p:nvPr>
            <p:ph type="pic" sz="quarter" idx="13"/>
          </p:nvPr>
        </p:nvSpPr>
        <p:spPr>
          <a:xfrm>
            <a:off x="6829424" y="1530653"/>
            <a:ext cx="4511866" cy="4338692"/>
          </a:xfrm>
        </p:spPr>
        <p:txBody>
          <a:bodyPr/>
          <a:lstStyle/>
          <a:p>
            <a:r>
              <a:rPr lang="en-US"/>
              <a:t>Click icon to add picture</a:t>
            </a:r>
            <a:endParaRPr lang="sv-SE"/>
          </a:p>
        </p:txBody>
      </p:sp>
      <p:sp>
        <p:nvSpPr>
          <p:cNvPr id="13"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solidFill>
                  <a:schemeClr val="accent2">
                    <a:lumMod val="5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457133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extra - ligh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1" name="Rectangle 10"/>
          <p:cNvSpPr/>
          <p:nvPr/>
        </p:nvSpPr>
        <p:spPr>
          <a:xfrm>
            <a:off x="1771650" y="1278736"/>
            <a:ext cx="8651605" cy="43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icture Placeholder 4"/>
          <p:cNvSpPr>
            <a:spLocks noGrp="1"/>
          </p:cNvSpPr>
          <p:nvPr>
            <p:ph type="pic" sz="quarter" idx="14"/>
          </p:nvPr>
        </p:nvSpPr>
        <p:spPr>
          <a:xfrm>
            <a:off x="1066800" y="552734"/>
            <a:ext cx="3587087" cy="4324066"/>
          </a:xfrm>
        </p:spPr>
        <p:txBody>
          <a:bodyPr/>
          <a:lstStyle/>
          <a:p>
            <a:r>
              <a:rPr lang="en-US"/>
              <a:t>Click icon to add picture</a:t>
            </a:r>
            <a:endParaRPr lang="sv-SE"/>
          </a:p>
        </p:txBody>
      </p:sp>
      <p:sp>
        <p:nvSpPr>
          <p:cNvPr id="3" name="Text Placeholder 2"/>
          <p:cNvSpPr>
            <a:spLocks noGrp="1"/>
          </p:cNvSpPr>
          <p:nvPr>
            <p:ph type="body" sz="quarter" idx="15"/>
          </p:nvPr>
        </p:nvSpPr>
        <p:spPr>
          <a:xfrm>
            <a:off x="5048250" y="2438542"/>
            <a:ext cx="4705350" cy="2571216"/>
          </a:xfrm>
        </p:spPr>
        <p:txBody>
          <a:bodyPr>
            <a:normAutofit/>
          </a:bodyPr>
          <a:lstStyle>
            <a:lvl1pPr marL="285750" indent="-285750">
              <a:lnSpc>
                <a:spcPct val="100000"/>
              </a:lnSpc>
              <a:buFont typeface="Arial" panose="020B0604020202020204" pitchFamily="34" charset="0"/>
              <a:buChar char="•"/>
              <a:defRPr sz="1800">
                <a:solidFill>
                  <a:schemeClr val="tx2"/>
                </a:solidFill>
              </a:defRPr>
            </a:lvl1pPr>
            <a:lvl2pPr marL="742950" indent="-285750">
              <a:lnSpc>
                <a:spcPct val="100000"/>
              </a:lnSpc>
              <a:buFont typeface="Arial" panose="020B0604020202020204" pitchFamily="34" charset="0"/>
              <a:buChar char="•"/>
              <a:defRPr sz="1800">
                <a:solidFill>
                  <a:schemeClr val="tx2"/>
                </a:solidFill>
              </a:defRPr>
            </a:lvl2pPr>
            <a:lvl3pPr marL="1200150" indent="-285750">
              <a:lnSpc>
                <a:spcPct val="100000"/>
              </a:lnSpc>
              <a:buFont typeface="Arial" panose="020B0604020202020204" pitchFamily="34" charset="0"/>
              <a:buChar char="•"/>
              <a:defRPr sz="1800">
                <a:solidFill>
                  <a:schemeClr val="tx2"/>
                </a:solidFill>
              </a:defRPr>
            </a:lvl3pPr>
            <a:lvl4pPr marL="1657350" indent="-285750">
              <a:lnSpc>
                <a:spcPct val="100000"/>
              </a:lnSpc>
              <a:buFont typeface="Arial" panose="020B0604020202020204" pitchFamily="34" charset="0"/>
              <a:buChar char="•"/>
              <a:defRPr sz="1800">
                <a:solidFill>
                  <a:schemeClr val="tx2"/>
                </a:solidFill>
              </a:defRPr>
            </a:lvl4pPr>
            <a:lvl5pPr marL="2114550" indent="-285750">
              <a:lnSpc>
                <a:spcPct val="100000"/>
              </a:lnSpc>
              <a:buFont typeface="Arial" panose="020B0604020202020204" pitchFamily="34" charset="0"/>
              <a:buChar cha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Title 3"/>
          <p:cNvSpPr>
            <a:spLocks noGrp="1"/>
          </p:cNvSpPr>
          <p:nvPr>
            <p:ph type="title"/>
          </p:nvPr>
        </p:nvSpPr>
        <p:spPr>
          <a:xfrm>
            <a:off x="5048250" y="1716606"/>
            <a:ext cx="5000625" cy="644782"/>
          </a:xfrm>
        </p:spPr>
        <p:txBody>
          <a:bodyPr anchor="t" anchorCtr="0">
            <a:normAutofit/>
          </a:bodyPr>
          <a:lstStyle>
            <a:lvl1pPr>
              <a:defRPr sz="2400"/>
            </a:lvl1pPr>
          </a:lstStyle>
          <a:p>
            <a:r>
              <a:rPr lang="en-US"/>
              <a:t>Click to edit Master title style</a:t>
            </a:r>
            <a:endParaRPr lang="sv-SE" dirty="0"/>
          </a:p>
        </p:txBody>
      </p:sp>
      <p:cxnSp>
        <p:nvCxnSpPr>
          <p:cNvPr id="14" name="Straight Connector 13"/>
          <p:cNvCxnSpPr/>
          <p:nvPr/>
        </p:nvCxnSpPr>
        <p:spPr>
          <a:xfrm>
            <a:off x="5160786" y="2257425"/>
            <a:ext cx="24860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227073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Righ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1" name="Rectangle 10"/>
          <p:cNvSpPr/>
          <p:nvPr/>
        </p:nvSpPr>
        <p:spPr>
          <a:xfrm>
            <a:off x="6458451" y="1278736"/>
            <a:ext cx="431773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 Placeholder 4"/>
          <p:cNvSpPr>
            <a:spLocks noGrp="1"/>
          </p:cNvSpPr>
          <p:nvPr>
            <p:ph type="body" sz="quarter" idx="13" hasCustomPrompt="1"/>
          </p:nvPr>
        </p:nvSpPr>
        <p:spPr>
          <a:xfrm>
            <a:off x="6751040" y="1420427"/>
            <a:ext cx="3732552" cy="3884997"/>
          </a:xfrm>
        </p:spPr>
        <p:txBody>
          <a:bodyPr wrap="square"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3200" b="0" i="1" u="none" strike="noStrike" kern="1200" cap="none" spc="0" normalizeH="0" baseline="0" noProof="0">
                <a:ln>
                  <a:noFill/>
                </a:ln>
                <a:solidFill>
                  <a:schemeClr val="accent3"/>
                </a:solidFill>
                <a:effectLst/>
                <a:uLnTx/>
                <a:uFillTx/>
                <a:latin typeface="+mn-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Write your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quote here.</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5" name="Picture Placeholder 4"/>
          <p:cNvSpPr>
            <a:spLocks noGrp="1"/>
          </p:cNvSpPr>
          <p:nvPr>
            <p:ph type="pic" sz="quarter" idx="14"/>
          </p:nvPr>
        </p:nvSpPr>
        <p:spPr>
          <a:xfrm>
            <a:off x="1419726" y="904875"/>
            <a:ext cx="5248275" cy="5048250"/>
          </a:xfrm>
        </p:spPr>
        <p:txBody>
          <a:bodyPr/>
          <a:lstStyle/>
          <a:p>
            <a:r>
              <a:rPr lang="en-US"/>
              <a:t>Click icon to add picture</a:t>
            </a:r>
            <a:endParaRPr lang="sv-SE"/>
          </a:p>
        </p:txBody>
      </p:sp>
      <p:sp>
        <p:nvSpPr>
          <p:cNvPr id="9"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2255939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columned">
    <p:spTree>
      <p:nvGrpSpPr>
        <p:cNvPr id="1" name=""/>
        <p:cNvGrpSpPr/>
        <p:nvPr/>
      </p:nvGrpSpPr>
      <p:grpSpPr>
        <a:xfrm>
          <a:off x="0" y="0"/>
          <a:ext cx="0" cy="0"/>
          <a:chOff x="0" y="0"/>
          <a:chExt cx="0" cy="0"/>
        </a:xfrm>
      </p:grpSpPr>
      <p:sp>
        <p:nvSpPr>
          <p:cNvPr id="2" name="Title 1"/>
          <p:cNvSpPr>
            <a:spLocks noGrp="1"/>
          </p:cNvSpPr>
          <p:nvPr>
            <p:ph type="title"/>
          </p:nvPr>
        </p:nvSpPr>
        <p:spPr>
          <a:xfrm>
            <a:off x="838200" y="9048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7"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cxnSp>
        <p:nvCxnSpPr>
          <p:cNvPr id="9" name="Straight Connector 8"/>
          <p:cNvCxnSpPr/>
          <p:nvPr/>
        </p:nvCxnSpPr>
        <p:spPr>
          <a:xfrm>
            <a:off x="950790" y="119220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Shape 290"/>
          <p:cNvSpPr/>
          <p:nvPr userDrawn="1"/>
        </p:nvSpPr>
        <p:spPr>
          <a:xfrm>
            <a:off x="3721800" y="1523797"/>
            <a:ext cx="3816000" cy="4027954"/>
          </a:xfrm>
          <a:prstGeom prst="rect">
            <a:avLst/>
          </a:prstGeom>
          <a:solidFill>
            <a:schemeClr val="accent2"/>
          </a:solidFill>
          <a:ln w="12700">
            <a:miter lim="400000"/>
          </a:ln>
        </p:spPr>
        <p:txBody>
          <a:bodyPr lIns="50800" tIns="50800" rIns="50800" bIns="50800" anchor="ctr"/>
          <a:lstStyle/>
          <a:p>
            <a:pPr algn="ctr">
              <a:defRPr sz="3200" b="1">
                <a:solidFill>
                  <a:srgbClr val="DCDEE0"/>
                </a:solidFill>
                <a:latin typeface="Helvetica"/>
                <a:ea typeface="Helvetica"/>
                <a:cs typeface="Helvetica"/>
                <a:sym typeface="Helvetica"/>
              </a:defRPr>
            </a:pPr>
            <a:endParaRPr sz="1200"/>
          </a:p>
        </p:txBody>
      </p:sp>
      <p:sp>
        <p:nvSpPr>
          <p:cNvPr id="37" name="Shape 295"/>
          <p:cNvSpPr/>
          <p:nvPr userDrawn="1"/>
        </p:nvSpPr>
        <p:spPr>
          <a:xfrm>
            <a:off x="7832579" y="2531828"/>
            <a:ext cx="3466753" cy="28725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ctr">
              <a:defRPr sz="12000" spc="-479">
                <a:solidFill>
                  <a:srgbClr val="FFBD00"/>
                </a:solidFill>
                <a:latin typeface="Aktiv Grotesk Trial Bold"/>
                <a:ea typeface="Aktiv Grotesk Trial Bold"/>
                <a:cs typeface="Aktiv Grotesk Trial Bold"/>
                <a:sym typeface="Aktiv Grotesk Trial Bold"/>
              </a:defRPr>
            </a:lvl1pPr>
          </a:lstStyle>
          <a:p>
            <a:endParaRPr sz="1200" dirty="0">
              <a:latin typeface="+mj-lt"/>
            </a:endParaRPr>
          </a:p>
        </p:txBody>
      </p:sp>
      <p:sp>
        <p:nvSpPr>
          <p:cNvPr id="47" name="Shape 290"/>
          <p:cNvSpPr>
            <a:spLocks/>
          </p:cNvSpPr>
          <p:nvPr userDrawn="1"/>
        </p:nvSpPr>
        <p:spPr>
          <a:xfrm>
            <a:off x="7537800" y="1523797"/>
            <a:ext cx="3816000" cy="4027954"/>
          </a:xfrm>
          <a:prstGeom prst="rect">
            <a:avLst/>
          </a:prstGeom>
          <a:solidFill>
            <a:schemeClr val="accent1"/>
          </a:solidFill>
          <a:ln w="12700">
            <a:miter lim="400000"/>
          </a:ln>
        </p:spPr>
        <p:txBody>
          <a:bodyPr lIns="50800" tIns="50800" rIns="50800" bIns="50800" anchor="ctr"/>
          <a:lstStyle/>
          <a:p>
            <a:pPr algn="ctr">
              <a:defRPr sz="3200" b="1">
                <a:solidFill>
                  <a:srgbClr val="DCDEE0"/>
                </a:solidFill>
                <a:latin typeface="Helvetica"/>
                <a:ea typeface="Helvetica"/>
                <a:cs typeface="Helvetica"/>
                <a:sym typeface="Helvetica"/>
              </a:defRPr>
            </a:pPr>
            <a:endParaRPr sz="1200"/>
          </a:p>
        </p:txBody>
      </p:sp>
      <p:sp>
        <p:nvSpPr>
          <p:cNvPr id="50" name="Picture Placeholder 49"/>
          <p:cNvSpPr>
            <a:spLocks noGrp="1"/>
          </p:cNvSpPr>
          <p:nvPr>
            <p:ph type="pic" sz="quarter" idx="14"/>
          </p:nvPr>
        </p:nvSpPr>
        <p:spPr>
          <a:xfrm>
            <a:off x="955039" y="1523797"/>
            <a:ext cx="2750845" cy="4021553"/>
          </a:xfrm>
        </p:spPr>
        <p:txBody>
          <a:bodyPr/>
          <a:lstStyle/>
          <a:p>
            <a:r>
              <a:rPr lang="en-US"/>
              <a:t>Click icon to add picture</a:t>
            </a:r>
          </a:p>
        </p:txBody>
      </p:sp>
      <p:sp>
        <p:nvSpPr>
          <p:cNvPr id="52" name="Text Placeholder 51"/>
          <p:cNvSpPr>
            <a:spLocks noGrp="1"/>
          </p:cNvSpPr>
          <p:nvPr>
            <p:ph type="body" sz="quarter" idx="15" hasCustomPrompt="1"/>
          </p:nvPr>
        </p:nvSpPr>
        <p:spPr>
          <a:xfrm>
            <a:off x="3914995" y="1749316"/>
            <a:ext cx="3362607" cy="536615"/>
          </a:xfrm>
        </p:spPr>
        <p:txBody>
          <a:bodyPr>
            <a:noAutofit/>
          </a:bodyPr>
          <a:lstStyle>
            <a:lvl1pPr>
              <a:defRPr sz="2400" b="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dirty="0"/>
              <a:t>Redigera rubrik</a:t>
            </a:r>
          </a:p>
        </p:txBody>
      </p:sp>
      <p:sp>
        <p:nvSpPr>
          <p:cNvPr id="12" name="Content Placeholder 47">
            <a:extLst>
              <a:ext uri="{FF2B5EF4-FFF2-40B4-BE49-F238E27FC236}">
                <a16:creationId xmlns:a16="http://schemas.microsoft.com/office/drawing/2014/main" id="{04503B41-6DE0-054A-8BE7-6DEC2DDA3A2E}"/>
              </a:ext>
            </a:extLst>
          </p:cNvPr>
          <p:cNvSpPr>
            <a:spLocks noGrp="1"/>
          </p:cNvSpPr>
          <p:nvPr>
            <p:ph sz="quarter" idx="13"/>
          </p:nvPr>
        </p:nvSpPr>
        <p:spPr>
          <a:xfrm>
            <a:off x="3915117" y="2333406"/>
            <a:ext cx="3350845" cy="2901462"/>
          </a:xfrm>
        </p:spPr>
        <p:txBody>
          <a:bodyPr>
            <a:normAutofit/>
          </a:bodyPr>
          <a:lstStyle>
            <a:lvl1pPr marL="285750" indent="-285750">
              <a:lnSpc>
                <a:spcPct val="100000"/>
              </a:lnSpc>
              <a:buFont typeface="Arial" panose="020B0604020202020204" pitchFamily="34" charset="0"/>
              <a:buChar char="•"/>
              <a:defRPr sz="1600"/>
            </a:lvl1pPr>
            <a:lvl2pPr marL="742950" indent="-285750">
              <a:lnSpc>
                <a:spcPct val="100000"/>
              </a:lnSpc>
              <a:buFont typeface="Arial" panose="020B0604020202020204" pitchFamily="34" charset="0"/>
              <a:buChar char="•"/>
              <a:defRPr sz="1600"/>
            </a:lvl2pPr>
            <a:lvl3pPr marL="1200150" indent="-285750">
              <a:lnSpc>
                <a:spcPct val="100000"/>
              </a:lnSpc>
              <a:buFont typeface="Arial" panose="020B0604020202020204" pitchFamily="34" charset="0"/>
              <a:buChar char="•"/>
              <a:defRPr sz="1600"/>
            </a:lvl3pPr>
            <a:lvl4pPr marL="1657350" indent="-285750">
              <a:lnSpc>
                <a:spcPct val="100000"/>
              </a:lnSpc>
              <a:buFont typeface="Arial" panose="020B0604020202020204" pitchFamily="34" charset="0"/>
              <a:buChar char="•"/>
              <a:defRPr sz="1600"/>
            </a:lvl4pPr>
            <a:lvl5pPr marL="2114550" indent="-285750">
              <a:lnSpc>
                <a:spcPct val="100000"/>
              </a:lnSpc>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7">
            <a:extLst>
              <a:ext uri="{FF2B5EF4-FFF2-40B4-BE49-F238E27FC236}">
                <a16:creationId xmlns:a16="http://schemas.microsoft.com/office/drawing/2014/main" id="{D8DDB649-EABE-164D-B2F6-DDC748E84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Tree>
    <p:extLst>
      <p:ext uri="{BB962C8B-B14F-4D97-AF65-F5344CB8AC3E}">
        <p14:creationId xmlns:p14="http://schemas.microsoft.com/office/powerpoint/2010/main" val="397435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ptional picture">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6227542" y="0"/>
            <a:ext cx="5964457" cy="6858000"/>
          </a:xfrm>
        </p:spPr>
        <p:txBody>
          <a:bodyPr/>
          <a:lstStyle/>
          <a:p>
            <a:r>
              <a:rPr lang="en-US" dirty="0"/>
              <a:t>Click icon to add picture</a:t>
            </a:r>
            <a:endParaRPr lang="sv-SE" dirty="0"/>
          </a:p>
        </p:txBody>
      </p:sp>
      <p:sp>
        <p:nvSpPr>
          <p:cNvPr id="7" name="Rectangle 6"/>
          <p:cNvSpPr/>
          <p:nvPr/>
        </p:nvSpPr>
        <p:spPr>
          <a:xfrm>
            <a:off x="1069822" y="1277232"/>
            <a:ext cx="5400000"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 Placeholder 4"/>
          <p:cNvSpPr>
            <a:spLocks noGrp="1"/>
          </p:cNvSpPr>
          <p:nvPr>
            <p:ph type="body" sz="quarter" idx="13" hasCustomPrompt="1"/>
          </p:nvPr>
        </p:nvSpPr>
        <p:spPr>
          <a:xfrm>
            <a:off x="1300113" y="1476074"/>
            <a:ext cx="4927431"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17" name="Text Placeholder 4"/>
          <p:cNvSpPr>
            <a:spLocks noGrp="1"/>
          </p:cNvSpPr>
          <p:nvPr>
            <p:ph type="body" sz="quarter" idx="15" hasCustomPrompt="1"/>
          </p:nvPr>
        </p:nvSpPr>
        <p:spPr>
          <a:xfrm>
            <a:off x="1300114" y="4616180"/>
            <a:ext cx="4927430" cy="593039"/>
          </a:xfrm>
        </p:spPr>
        <p:txBody>
          <a:bodyPr>
            <a:noAutofit/>
          </a:bodyPr>
          <a:lstStyle>
            <a:lvl1pPr algn="l">
              <a:defRPr sz="1400" b="0">
                <a:solidFill>
                  <a:schemeClr val="bg1"/>
                </a:solidFill>
              </a:defRPr>
            </a:lvl1pPr>
            <a:lvl2pPr>
              <a:defRPr sz="1400" b="0">
                <a:solidFill>
                  <a:schemeClr val="bg1"/>
                </a:solidFill>
              </a:defRPr>
            </a:lvl2pPr>
            <a:lvl3pPr>
              <a:defRPr sz="1400" b="0">
                <a:solidFill>
                  <a:schemeClr val="bg1"/>
                </a:solidFill>
              </a:defRPr>
            </a:lvl3pPr>
            <a:lvl4pPr>
              <a:defRPr sz="1400" b="0">
                <a:solidFill>
                  <a:schemeClr val="bg1"/>
                </a:solidFill>
              </a:defRPr>
            </a:lvl4pPr>
            <a:lvl5pPr>
              <a:defRPr sz="1400" b="0">
                <a:solidFill>
                  <a:schemeClr val="bg1"/>
                </a:solidFill>
              </a:defRPr>
            </a:lvl5pPr>
          </a:lstStyle>
          <a:p>
            <a:pPr lvl="0">
              <a:lnSpc>
                <a:spcPct val="100000"/>
              </a:lnSpc>
              <a:spcBef>
                <a:spcPts val="0"/>
              </a:spcBef>
            </a:pPr>
            <a:r>
              <a:rPr lang="en-US" sz="1400" dirty="0">
                <a:solidFill>
                  <a:schemeClr val="bg1"/>
                </a:solidFill>
              </a:rPr>
              <a:t>Presenter’s Name</a:t>
            </a:r>
            <a:br>
              <a:rPr lang="en-US" sz="1400" dirty="0">
                <a:solidFill>
                  <a:schemeClr val="bg1"/>
                </a:solidFill>
              </a:rPr>
            </a:br>
            <a:r>
              <a:rPr lang="en-US" sz="1400" dirty="0">
                <a:solidFill>
                  <a:schemeClr val="bg1"/>
                </a:solidFill>
              </a:rPr>
              <a:t>Office or Department Name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393700"/>
            <a:ext cx="1702500" cy="540000"/>
          </a:xfrm>
          <a:prstGeom prst="rect">
            <a:avLst/>
          </a:prstGeom>
        </p:spPr>
      </p:pic>
      <p:cxnSp>
        <p:nvCxnSpPr>
          <p:cNvPr id="12" name="Straight Connector 11"/>
          <p:cNvCxnSpPr/>
          <p:nvPr/>
        </p:nvCxnSpPr>
        <p:spPr>
          <a:xfrm>
            <a:off x="1388599" y="4284746"/>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732748"/>
            <a:ext cx="4927431"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Tree>
    <p:extLst>
      <p:ext uri="{BB962C8B-B14F-4D97-AF65-F5344CB8AC3E}">
        <p14:creationId xmlns:p14="http://schemas.microsoft.com/office/powerpoint/2010/main" val="600049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5" name="Picture Placeholder 4"/>
          <p:cNvSpPr>
            <a:spLocks noGrp="1"/>
          </p:cNvSpPr>
          <p:nvPr>
            <p:ph type="pic" sz="quarter" idx="13"/>
          </p:nvPr>
        </p:nvSpPr>
        <p:spPr>
          <a:xfrm>
            <a:off x="685800" y="843021"/>
            <a:ext cx="3606800" cy="5114925"/>
          </a:xfrm>
        </p:spPr>
        <p:txBody>
          <a:bodyPr/>
          <a:lstStyle/>
          <a:p>
            <a:r>
              <a:rPr lang="en-US"/>
              <a:t>Click icon to add picture</a:t>
            </a:r>
            <a:endParaRPr lang="sv-SE"/>
          </a:p>
        </p:txBody>
      </p:sp>
      <p:sp>
        <p:nvSpPr>
          <p:cNvPr id="8" name="Picture Placeholder 4"/>
          <p:cNvSpPr>
            <a:spLocks noGrp="1"/>
          </p:cNvSpPr>
          <p:nvPr>
            <p:ph type="pic" sz="quarter" idx="14"/>
          </p:nvPr>
        </p:nvSpPr>
        <p:spPr>
          <a:xfrm>
            <a:off x="4292600" y="838200"/>
            <a:ext cx="3606800" cy="5114925"/>
          </a:xfrm>
        </p:spPr>
        <p:txBody>
          <a:bodyPr/>
          <a:lstStyle/>
          <a:p>
            <a:r>
              <a:rPr lang="en-US"/>
              <a:t>Click icon to add picture</a:t>
            </a:r>
            <a:endParaRPr lang="sv-SE"/>
          </a:p>
        </p:txBody>
      </p:sp>
      <p:sp>
        <p:nvSpPr>
          <p:cNvPr id="9" name="Picture Placeholder 4"/>
          <p:cNvSpPr>
            <a:spLocks noGrp="1"/>
          </p:cNvSpPr>
          <p:nvPr>
            <p:ph type="pic" sz="quarter" idx="15"/>
          </p:nvPr>
        </p:nvSpPr>
        <p:spPr>
          <a:xfrm>
            <a:off x="7899400" y="838199"/>
            <a:ext cx="3606800" cy="5114925"/>
          </a:xfrm>
        </p:spPr>
        <p:txBody>
          <a:bodyPr/>
          <a:lstStyle/>
          <a:p>
            <a:r>
              <a:rPr lang="en-US"/>
              <a:t>Click icon to add picture</a:t>
            </a:r>
            <a:endParaRPr lang="sv-SE" dirty="0"/>
          </a:p>
        </p:txBody>
      </p:sp>
      <p:sp>
        <p:nvSpPr>
          <p:cNvPr id="10"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926676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9" name="Picture Placeholder 4"/>
          <p:cNvSpPr>
            <a:spLocks noGrp="1"/>
          </p:cNvSpPr>
          <p:nvPr>
            <p:ph type="pic" sz="quarter" idx="15"/>
          </p:nvPr>
        </p:nvSpPr>
        <p:spPr>
          <a:xfrm>
            <a:off x="8193491" y="838199"/>
            <a:ext cx="3311999" cy="5114925"/>
          </a:xfrm>
        </p:spPr>
        <p:txBody>
          <a:bodyPr/>
          <a:lstStyle/>
          <a:p>
            <a:r>
              <a:rPr lang="en-US"/>
              <a:t>Click icon to add picture</a:t>
            </a:r>
            <a:endParaRPr lang="sv-SE"/>
          </a:p>
        </p:txBody>
      </p:sp>
      <p:sp>
        <p:nvSpPr>
          <p:cNvPr id="19" name="Picture Placeholder 4">
            <a:extLst>
              <a:ext uri="{FF2B5EF4-FFF2-40B4-BE49-F238E27FC236}">
                <a16:creationId xmlns:a16="http://schemas.microsoft.com/office/drawing/2014/main" id="{39F95366-B003-A249-8D4E-FDFEAC27689C}"/>
              </a:ext>
            </a:extLst>
          </p:cNvPr>
          <p:cNvSpPr>
            <a:spLocks noGrp="1"/>
          </p:cNvSpPr>
          <p:nvPr>
            <p:ph type="pic" sz="quarter" idx="13"/>
          </p:nvPr>
        </p:nvSpPr>
        <p:spPr>
          <a:xfrm>
            <a:off x="685800" y="838199"/>
            <a:ext cx="3312710" cy="5114925"/>
          </a:xfrm>
        </p:spPr>
        <p:txBody>
          <a:bodyPr/>
          <a:lstStyle/>
          <a:p>
            <a:r>
              <a:rPr lang="en-US"/>
              <a:t>Click icon to add picture</a:t>
            </a:r>
            <a:endParaRPr lang="sv-SE"/>
          </a:p>
        </p:txBody>
      </p:sp>
      <p:sp>
        <p:nvSpPr>
          <p:cNvPr id="11" name="Rectangle 10"/>
          <p:cNvSpPr/>
          <p:nvPr userDrawn="1"/>
        </p:nvSpPr>
        <p:spPr>
          <a:xfrm>
            <a:off x="3986935" y="838199"/>
            <a:ext cx="4218132" cy="5114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2"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
        <p:nvSpPr>
          <p:cNvPr id="17" name="Text Placeholder 51">
            <a:extLst>
              <a:ext uri="{FF2B5EF4-FFF2-40B4-BE49-F238E27FC236}">
                <a16:creationId xmlns:a16="http://schemas.microsoft.com/office/drawing/2014/main" id="{F259C466-59A4-434A-B61C-07A70D930A43}"/>
              </a:ext>
            </a:extLst>
          </p:cNvPr>
          <p:cNvSpPr>
            <a:spLocks noGrp="1"/>
          </p:cNvSpPr>
          <p:nvPr>
            <p:ph type="body" sz="quarter" idx="17" hasCustomPrompt="1"/>
          </p:nvPr>
        </p:nvSpPr>
        <p:spPr>
          <a:xfrm>
            <a:off x="4292401" y="1271938"/>
            <a:ext cx="3607200" cy="471139"/>
          </a:xfrm>
        </p:spPr>
        <p:txBody>
          <a:bodyPr>
            <a:noAutofit/>
          </a:bodyPr>
          <a:lstStyle>
            <a:lvl1pPr>
              <a:defRPr sz="2400" b="0">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dirty="0"/>
              <a:t>Redigera rubrik</a:t>
            </a:r>
          </a:p>
        </p:txBody>
      </p:sp>
      <p:sp>
        <p:nvSpPr>
          <p:cNvPr id="18" name="Content Placeholder 47">
            <a:extLst>
              <a:ext uri="{FF2B5EF4-FFF2-40B4-BE49-F238E27FC236}">
                <a16:creationId xmlns:a16="http://schemas.microsoft.com/office/drawing/2014/main" id="{30F9AD2F-263B-E741-9F33-F37EC8895111}"/>
              </a:ext>
            </a:extLst>
          </p:cNvPr>
          <p:cNvSpPr>
            <a:spLocks noGrp="1"/>
          </p:cNvSpPr>
          <p:nvPr>
            <p:ph sz="quarter" idx="18"/>
          </p:nvPr>
        </p:nvSpPr>
        <p:spPr>
          <a:xfrm>
            <a:off x="4292401" y="1961547"/>
            <a:ext cx="3607200" cy="3634035"/>
          </a:xfrm>
        </p:spPr>
        <p:txBody>
          <a:bodyPr>
            <a:normAutofit/>
          </a:bodyPr>
          <a:lstStyle>
            <a:lvl1pPr marL="285750" indent="-285750">
              <a:lnSpc>
                <a:spcPct val="100000"/>
              </a:lnSpc>
              <a:buFont typeface="Arial" panose="020B0604020202020204" pitchFamily="34" charset="0"/>
              <a:buChar char="•"/>
              <a:defRPr sz="1600">
                <a:solidFill>
                  <a:schemeClr val="bg1"/>
                </a:solidFill>
              </a:defRPr>
            </a:lvl1pPr>
            <a:lvl2pPr marL="742950" indent="-285750">
              <a:lnSpc>
                <a:spcPct val="100000"/>
              </a:lnSpc>
              <a:buFont typeface="Arial" panose="020B0604020202020204" pitchFamily="34" charset="0"/>
              <a:buChar char="•"/>
              <a:defRPr sz="1600">
                <a:solidFill>
                  <a:schemeClr val="bg1"/>
                </a:solidFill>
              </a:defRPr>
            </a:lvl2pPr>
            <a:lvl3pPr marL="1200150" indent="-285750">
              <a:lnSpc>
                <a:spcPct val="100000"/>
              </a:lnSpc>
              <a:buFont typeface="Arial" panose="020B0604020202020204" pitchFamily="34" charset="0"/>
              <a:buChar char="•"/>
              <a:defRPr sz="1600">
                <a:solidFill>
                  <a:schemeClr val="bg1"/>
                </a:solidFill>
              </a:defRPr>
            </a:lvl3pPr>
            <a:lvl4pPr marL="1657350" indent="-285750">
              <a:lnSpc>
                <a:spcPct val="100000"/>
              </a:lnSpc>
              <a:buFont typeface="Arial" panose="020B0604020202020204" pitchFamily="34" charset="0"/>
              <a:buChar char="•"/>
              <a:defRPr sz="1600">
                <a:solidFill>
                  <a:schemeClr val="bg1"/>
                </a:solidFill>
              </a:defRPr>
            </a:lvl4pPr>
            <a:lvl5pPr marL="2114550" indent="-285750">
              <a:lnSpc>
                <a:spcPct val="100000"/>
              </a:lnSpc>
              <a:buFont typeface="Arial" panose="020B0604020202020204" pitchFamily="34" charset="0"/>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393726" y="1797669"/>
            <a:ext cx="248602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86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725108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accent1"/>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1300113" y="1620453"/>
            <a:ext cx="5405487"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Thank you!</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cxnSp>
        <p:nvCxnSpPr>
          <p:cNvPr id="12" name="Straight Connector 11"/>
          <p:cNvCxnSpPr/>
          <p:nvPr/>
        </p:nvCxnSpPr>
        <p:spPr>
          <a:xfrm>
            <a:off x="1400174" y="4429125"/>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877127"/>
            <a:ext cx="5405488"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15" name="Picture Placeholder 3"/>
          <p:cNvSpPr>
            <a:spLocks noGrp="1"/>
          </p:cNvSpPr>
          <p:nvPr>
            <p:ph type="pic" sz="quarter" idx="17"/>
          </p:nvPr>
        </p:nvSpPr>
        <p:spPr>
          <a:xfrm>
            <a:off x="6829425" y="1266825"/>
            <a:ext cx="4324350" cy="4324350"/>
          </a:xfrm>
        </p:spPr>
        <p:txBody>
          <a:bodyPr/>
          <a:lstStyle/>
          <a:p>
            <a:r>
              <a:rPr lang="en-US"/>
              <a:t>Click icon to add picture</a:t>
            </a:r>
            <a:endParaRPr lang="sv-SE"/>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700">
                <a:solidFill>
                  <a:schemeClr val="accent2">
                    <a:lumMod val="5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601733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Fullscreen pictur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8" name="Picture Placeholder 7"/>
          <p:cNvSpPr>
            <a:spLocks noGrp="1"/>
          </p:cNvSpPr>
          <p:nvPr>
            <p:ph type="pic" sz="quarter" idx="13"/>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2761673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55382" y="1441238"/>
            <a:ext cx="5640618" cy="2121920"/>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lumMod val="95000"/>
                  </a:schemeClr>
                </a:solidFill>
                <a:effectLst/>
                <a:uLnTx/>
                <a:uFillTx/>
                <a:latin typeface="+mj-lt"/>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sp>
        <p:nvSpPr>
          <p:cNvPr id="9" name="Rectangle 8"/>
          <p:cNvSpPr/>
          <p:nvPr userDrawn="1"/>
        </p:nvSpPr>
        <p:spPr>
          <a:xfrm rot="10800000" flipV="1">
            <a:off x="8881584" y="6373460"/>
            <a:ext cx="2954186" cy="276999"/>
          </a:xfrm>
          <a:prstGeom prst="rect">
            <a:avLst/>
          </a:prstGeom>
        </p:spPr>
        <p:txBody>
          <a:bodyPr wrap="square">
            <a:spAutoFit/>
          </a:bodyPr>
          <a:lstStyle/>
          <a:p>
            <a:pPr algn="r"/>
            <a:r>
              <a:rPr lang="en-GB" sz="600" dirty="0">
                <a:solidFill>
                  <a:schemeClr val="accent2">
                    <a:lumMod val="90000"/>
                  </a:schemeClr>
                </a:solidFill>
              </a:rPr>
              <a:t>This document and the information contained herein is the property of Saab AB and must not be used, disclosed or altered without Saab AB prior written consent.</a:t>
            </a:r>
          </a:p>
        </p:txBody>
      </p:sp>
      <p:pic>
        <p:nvPicPr>
          <p:cNvPr id="4" name="Picture 3">
            <a:extLst>
              <a:ext uri="{FF2B5EF4-FFF2-40B4-BE49-F238E27FC236}">
                <a16:creationId xmlns:a16="http://schemas.microsoft.com/office/drawing/2014/main" id="{F4D76DCE-76E3-4094-847E-3DD4130015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3783" y="453280"/>
            <a:ext cx="1451374" cy="450000"/>
          </a:xfrm>
          <a:prstGeom prst="rect">
            <a:avLst/>
          </a:prstGeom>
        </p:spPr>
      </p:pic>
    </p:spTree>
    <p:extLst>
      <p:ext uri="{BB962C8B-B14F-4D97-AF65-F5344CB8AC3E}">
        <p14:creationId xmlns:p14="http://schemas.microsoft.com/office/powerpoint/2010/main" val="3336408859"/>
      </p:ext>
    </p:extLst>
  </p:cSld>
  <p:clrMapOvr>
    <a:masterClrMapping/>
  </p:clrMapOvr>
  <p:extLst>
    <p:ext uri="{DCECCB84-F9BA-43D5-87BE-67443E8EF086}">
      <p15:sldGuideLst xmlns:p15="http://schemas.microsoft.com/office/powerpoint/2012/main">
        <p15:guide id="1" orient="horz" pos="278">
          <p15:clr>
            <a:srgbClr val="FBAE40"/>
          </p15:clr>
        </p15:guide>
        <p15:guide id="2" orient="horz" pos="4042">
          <p15:clr>
            <a:srgbClr val="FBAE40"/>
          </p15:clr>
        </p15:guide>
        <p15:guide id="3" pos="279">
          <p15:clr>
            <a:srgbClr val="FBAE40"/>
          </p15:clr>
        </p15:guide>
        <p15:guide id="4" pos="7401">
          <p15:clr>
            <a:srgbClr val="FBAE40"/>
          </p15:clr>
        </p15:guide>
        <p15:guide id="5" pos="3840">
          <p15:clr>
            <a:srgbClr val="FBAE40"/>
          </p15:clr>
        </p15:guide>
        <p15:guide id="6"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Title Dark">
    <p:bg>
      <p:bgPr>
        <a:solidFill>
          <a:schemeClr val="accent1"/>
        </a:solid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1300113" y="1620453"/>
            <a:ext cx="5405487" cy="2121920"/>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GB" sz="4000" b="0" i="0" u="none" strike="noStrike" kern="1200" cap="none" spc="0" normalizeH="0" baseline="0" noProof="0">
                <a:ln>
                  <a:noFill/>
                </a:ln>
                <a:solidFill>
                  <a:schemeClr val="bg1"/>
                </a:solidFill>
                <a:effectLst/>
                <a:uLnTx/>
                <a:uFillTx/>
                <a:latin typeface="Arial" panose="020B0604020202020204"/>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Chapter headline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on three rows </a:t>
            </a:r>
            <a:b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br>
            <a:r>
              <a:rPr kumimoji="0" lang="en-US" sz="4000" b="1" i="0" u="none" strike="noStrike" kern="1200" cap="none" spc="0" normalizeH="0" noProof="0" dirty="0">
                <a:ln>
                  <a:noFill/>
                </a:ln>
                <a:solidFill>
                  <a:schemeClr val="bg1"/>
                </a:solidFill>
                <a:effectLst/>
                <a:uLnTx/>
                <a:uFillTx/>
                <a:latin typeface="Arial" panose="020B0604020202020204"/>
                <a:ea typeface="+mn-ea"/>
                <a:cs typeface="+mn-cs"/>
              </a:rPr>
              <a:t>40pt</a:t>
            </a:r>
            <a:endParaRPr kumimoji="0" lang="en-GB" sz="7200" b="1" i="0" u="none" strike="noStrike" kern="1200" cap="none" spc="0" normalizeH="0" noProof="0" dirty="0">
              <a:ln>
                <a:noFill/>
              </a:ln>
              <a:solidFill>
                <a:schemeClr val="bg1"/>
              </a:solidFill>
              <a:effectLst/>
              <a:uLnTx/>
              <a:uFillTx/>
              <a:latin typeface="Arial" panose="020B0604020202020204"/>
              <a:ea typeface="+mj-ea"/>
              <a:cs typeface="+mj-cs"/>
            </a:endParaRPr>
          </a:p>
        </p:txBody>
      </p:sp>
      <p:cxnSp>
        <p:nvCxnSpPr>
          <p:cNvPr id="12" name="Straight Connector 11"/>
          <p:cNvCxnSpPr/>
          <p:nvPr/>
        </p:nvCxnSpPr>
        <p:spPr>
          <a:xfrm>
            <a:off x="1400174" y="4429125"/>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877127"/>
            <a:ext cx="5405488" cy="475798"/>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15" name="Picture Placeholder 3"/>
          <p:cNvSpPr>
            <a:spLocks noGrp="1"/>
          </p:cNvSpPr>
          <p:nvPr>
            <p:ph type="pic" sz="quarter" idx="17"/>
          </p:nvPr>
        </p:nvSpPr>
        <p:spPr>
          <a:xfrm>
            <a:off x="6829425" y="1266825"/>
            <a:ext cx="4324350" cy="4324350"/>
          </a:xfrm>
        </p:spPr>
        <p:txBody>
          <a:bodyPr/>
          <a:lstStyle/>
          <a:p>
            <a:r>
              <a:rPr lang="en-US"/>
              <a:t>Click icon to add picture</a:t>
            </a:r>
            <a:endParaRPr lang="sv-SE"/>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49"/>
          </a:xfrm>
          <a:prstGeom prst="rect">
            <a:avLst/>
          </a:prstGeom>
        </p:spPr>
      </p:pic>
    </p:spTree>
    <p:extLst>
      <p:ext uri="{BB962C8B-B14F-4D97-AF65-F5344CB8AC3E}">
        <p14:creationId xmlns:p14="http://schemas.microsoft.com/office/powerpoint/2010/main" val="162799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Light ">
    <p:bg>
      <p:bgPr>
        <a:solidFill>
          <a:schemeClr val="accent2"/>
        </a:solidFill>
        <a:effectLst/>
      </p:bgPr>
    </p:bg>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0FC16DE5-EA19-3E44-8ED7-E1B33DAEA1EF}"/>
              </a:ext>
            </a:extLst>
          </p:cNvPr>
          <p:cNvSpPr>
            <a:spLocks noGrp="1"/>
          </p:cNvSpPr>
          <p:nvPr>
            <p:ph type="body" sz="quarter" idx="19" hasCustomPrompt="1"/>
          </p:nvPr>
        </p:nvSpPr>
        <p:spPr>
          <a:xfrm>
            <a:off x="1300163" y="1620838"/>
            <a:ext cx="5310187" cy="2120900"/>
          </a:xfrm>
        </p:spPr>
        <p:txBody>
          <a:bodyPr anchor="b">
            <a:normAutofit/>
          </a:bodyPr>
          <a:lstStyle>
            <a:lvl1pPr>
              <a:lnSpc>
                <a:spcPct val="90000"/>
              </a:lnSpc>
              <a:spcBef>
                <a:spcPts val="0"/>
              </a:spcBef>
              <a:defRPr sz="4000" b="1">
                <a:solidFill>
                  <a:schemeClr val="tx2"/>
                </a:solidFill>
              </a:defRPr>
            </a:lvl1pPr>
          </a:lstStyle>
          <a:p>
            <a:pPr lvl="0"/>
            <a:r>
              <a:rPr lang="sv-SE" dirty="0" err="1"/>
              <a:t>Chapter</a:t>
            </a:r>
            <a:r>
              <a:rPr lang="sv-SE" dirty="0"/>
              <a:t> </a:t>
            </a:r>
            <a:r>
              <a:rPr lang="sv-SE" dirty="0" err="1"/>
              <a:t>headline</a:t>
            </a:r>
            <a:endParaRPr lang="sv-SE" dirty="0"/>
          </a:p>
          <a:p>
            <a:pPr lvl="0"/>
            <a:r>
              <a:rPr lang="sv-SE" dirty="0"/>
              <a:t>on </a:t>
            </a:r>
            <a:r>
              <a:rPr lang="sv-SE" dirty="0" err="1"/>
              <a:t>three</a:t>
            </a:r>
            <a:r>
              <a:rPr lang="sv-SE" dirty="0"/>
              <a:t> </a:t>
            </a:r>
            <a:r>
              <a:rPr lang="sv-SE" dirty="0" err="1"/>
              <a:t>rows</a:t>
            </a:r>
            <a:endParaRPr lang="sv-SE" dirty="0"/>
          </a:p>
          <a:p>
            <a:pPr lvl="0"/>
            <a:r>
              <a:rPr lang="sv-SE" dirty="0"/>
              <a:t>40pt</a:t>
            </a:r>
          </a:p>
        </p:txBody>
      </p:sp>
      <p:cxnSp>
        <p:nvCxnSpPr>
          <p:cNvPr id="12" name="Straight Connector 11"/>
          <p:cNvCxnSpPr/>
          <p:nvPr/>
        </p:nvCxnSpPr>
        <p:spPr>
          <a:xfrm>
            <a:off x="1388599" y="4429125"/>
            <a:ext cx="2160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1300112" y="3877127"/>
            <a:ext cx="5310238" cy="475798"/>
          </a:xfrm>
        </p:spPr>
        <p:txBody>
          <a:bodyPr/>
          <a:lstStyle>
            <a:lvl1pPr>
              <a:defRPr>
                <a:solidFill>
                  <a:schemeClr val="accent1">
                    <a:lumMod val="60000"/>
                    <a:lumOff val="40000"/>
                  </a:schemeClr>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Edit sub-headline</a:t>
            </a:r>
            <a:endParaRPr lang="sv-SE" dirty="0"/>
          </a:p>
        </p:txBody>
      </p:sp>
      <p:sp>
        <p:nvSpPr>
          <p:cNvPr id="9" name="Picture Placeholder 3"/>
          <p:cNvSpPr>
            <a:spLocks noGrp="1"/>
          </p:cNvSpPr>
          <p:nvPr>
            <p:ph type="pic" sz="quarter" idx="17"/>
          </p:nvPr>
        </p:nvSpPr>
        <p:spPr>
          <a:xfrm>
            <a:off x="6829425" y="1266825"/>
            <a:ext cx="4324350" cy="4324350"/>
          </a:xfrm>
        </p:spPr>
        <p:txBody>
          <a:bodyPr/>
          <a:lstStyle/>
          <a:p>
            <a:r>
              <a:rPr lang="en-US"/>
              <a:t>Click icon to add picture</a:t>
            </a:r>
            <a:endParaRPr lang="sv-SE"/>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sp>
        <p:nvSpPr>
          <p:cNvPr id="16" name="Slide Number Placeholder 5"/>
          <p:cNvSpPr>
            <a:spLocks noGrp="1"/>
          </p:cNvSpPr>
          <p:nvPr>
            <p:ph type="sldNum" sz="quarter" idx="12"/>
          </p:nvPr>
        </p:nvSpPr>
        <p:spPr>
          <a:xfrm>
            <a:off x="923925" y="6275388"/>
            <a:ext cx="1676400" cy="365125"/>
          </a:xfrm>
          <a:prstGeom prst="rect">
            <a:avLst/>
          </a:prstGeom>
        </p:spPr>
        <p:txBody>
          <a:bodyPr anchor="t"/>
          <a:lstStyle>
            <a:lvl1pPr algn="l">
              <a:defRPr sz="800">
                <a:solidFill>
                  <a:schemeClr val="accent2">
                    <a:lumMod val="90000"/>
                  </a:schemeClr>
                </a:solidFill>
              </a:defRPr>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331692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Light">
    <p:spTree>
      <p:nvGrpSpPr>
        <p:cNvPr id="1" name=""/>
        <p:cNvGrpSpPr/>
        <p:nvPr/>
      </p:nvGrpSpPr>
      <p:grpSpPr>
        <a:xfrm>
          <a:off x="0" y="0"/>
          <a:ext cx="0" cy="0"/>
          <a:chOff x="0" y="0"/>
          <a:chExt cx="0" cy="0"/>
        </a:xfrm>
      </p:grpSpPr>
      <p:sp>
        <p:nvSpPr>
          <p:cNvPr id="2" name="Title 1"/>
          <p:cNvSpPr>
            <a:spLocks noGrp="1"/>
          </p:cNvSpPr>
          <p:nvPr>
            <p:ph type="title"/>
          </p:nvPr>
        </p:nvSpPr>
        <p:spPr>
          <a:xfrm>
            <a:off x="838200" y="94831"/>
            <a:ext cx="10515600" cy="1325563"/>
          </a:xfrm>
        </p:spPr>
        <p:txBody>
          <a:bodyPr>
            <a:normAutofit/>
          </a:bodyPr>
          <a:lstStyle>
            <a:lvl1pPr>
              <a:defRPr sz="4000" b="0">
                <a:solidFill>
                  <a:schemeClr val="accent1"/>
                </a:solidFill>
              </a:defRPr>
            </a:lvl1pPr>
          </a:lstStyle>
          <a:p>
            <a:r>
              <a:rPr lang="en-US"/>
              <a:t>Click to edit Master title style</a:t>
            </a:r>
            <a:endParaRPr lang="sv-SE" dirty="0"/>
          </a:p>
        </p:txBody>
      </p:sp>
      <p:sp>
        <p:nvSpPr>
          <p:cNvPr id="3" name="Content Placeholder 2"/>
          <p:cNvSpPr>
            <a:spLocks noGrp="1"/>
          </p:cNvSpPr>
          <p:nvPr>
            <p:ph idx="1"/>
          </p:nvPr>
        </p:nvSpPr>
        <p:spPr>
          <a:xfrm>
            <a:off x="838200" y="1541089"/>
            <a:ext cx="5762297" cy="4334194"/>
          </a:xfrm>
        </p:spPr>
        <p:txBody>
          <a:bodyPr tIns="0">
            <a:normAutofit/>
          </a:bodyPr>
          <a:lstStyle>
            <a:lvl1pPr marL="342900" indent="-342900">
              <a:lnSpc>
                <a:spcPct val="100000"/>
              </a:lnSpc>
              <a:buFont typeface="Arial" panose="020B0604020202020204" pitchFamily="34" charset="0"/>
              <a:buChar char="•"/>
              <a:defRPr sz="2000">
                <a:solidFill>
                  <a:schemeClr val="accent1"/>
                </a:solidFill>
              </a:defRPr>
            </a:lvl1pPr>
            <a:lvl2pPr marL="800100" indent="-342900">
              <a:lnSpc>
                <a:spcPct val="100000"/>
              </a:lnSpc>
              <a:buFont typeface="Arial" panose="020B0604020202020204" pitchFamily="34" charset="0"/>
              <a:buChar char="•"/>
              <a:defRPr sz="2000">
                <a:solidFill>
                  <a:schemeClr val="accent1"/>
                </a:solidFill>
              </a:defRPr>
            </a:lvl2pPr>
            <a:lvl3pPr marL="1257300" indent="-342900">
              <a:lnSpc>
                <a:spcPct val="100000"/>
              </a:lnSpc>
              <a:buFont typeface="Arial" panose="020B0604020202020204" pitchFamily="34" charset="0"/>
              <a:buChar char="•"/>
              <a:defRPr sz="2000">
                <a:solidFill>
                  <a:schemeClr val="accent1"/>
                </a:solidFill>
              </a:defRPr>
            </a:lvl3pPr>
            <a:lvl4pPr marL="1714500" indent="-342900">
              <a:lnSpc>
                <a:spcPct val="100000"/>
              </a:lnSpc>
              <a:buFont typeface="Arial" panose="020B0604020202020204" pitchFamily="34" charset="0"/>
              <a:buChar char="•"/>
              <a:defRPr sz="2000">
                <a:solidFill>
                  <a:schemeClr val="accent1"/>
                </a:solidFill>
              </a:defRPr>
            </a:lvl4pPr>
            <a:lvl5pPr marL="2171700" indent="-342900">
              <a:lnSpc>
                <a:spcPct val="100000"/>
              </a:lnSpc>
              <a:buFont typeface="Arial" panose="020B0604020202020204" pitchFamily="34" charset="0"/>
              <a:buChar cha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4205" y="6176963"/>
            <a:ext cx="1461470" cy="463550"/>
          </a:xfrm>
          <a:prstGeom prst="rect">
            <a:avLst/>
          </a:prstGeom>
        </p:spPr>
      </p:pic>
      <p:cxnSp>
        <p:nvCxnSpPr>
          <p:cNvPr id="9" name="Straight Connector 8"/>
          <p:cNvCxnSpPr/>
          <p:nvPr/>
        </p:nvCxnSpPr>
        <p:spPr>
          <a:xfrm>
            <a:off x="950790" y="1196556"/>
            <a:ext cx="43624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3"/>
          </p:nvPr>
        </p:nvSpPr>
        <p:spPr>
          <a:xfrm>
            <a:off x="6829424" y="1541089"/>
            <a:ext cx="4524375" cy="4334194"/>
          </a:xfrm>
        </p:spPr>
        <p:txBody>
          <a:bodyPr/>
          <a:lstStyle/>
          <a:p>
            <a:r>
              <a:rPr lang="en-US"/>
              <a:t>Click icon to add picture</a:t>
            </a:r>
            <a:endParaRPr lang="sv-SE"/>
          </a:p>
        </p:txBody>
      </p:sp>
      <p:sp>
        <p:nvSpPr>
          <p:cNvPr id="11" name="Slide Number Placeholder 5"/>
          <p:cNvSpPr>
            <a:spLocks noGrp="1"/>
          </p:cNvSpPr>
          <p:nvPr>
            <p:ph type="sldNum" sz="quarter" idx="12"/>
          </p:nvPr>
        </p:nvSpPr>
        <p:spPr>
          <a:xfrm>
            <a:off x="923925" y="6281902"/>
            <a:ext cx="1676400" cy="365125"/>
          </a:xfrm>
          <a:prstGeom prst="rect">
            <a:avLst/>
          </a:prstGeom>
        </p:spPr>
        <p:txBody>
          <a:bodyPr anchor="t"/>
          <a:lstStyle>
            <a:lvl1pPr algn="l">
              <a:defRPr sz="800"/>
            </a:lvl1pPr>
          </a:lstStyle>
          <a:p>
            <a:fld id="{3BC3B53C-2731-4E67-8E49-4CF95A4047A8}" type="slidenum">
              <a:rPr lang="sv-SE" smtClean="0"/>
              <a:pPr/>
              <a:t>‹#›</a:t>
            </a:fld>
            <a:endParaRPr lang="sv-SE" dirty="0"/>
          </a:p>
        </p:txBody>
      </p:sp>
    </p:spTree>
    <p:extLst>
      <p:ext uri="{BB962C8B-B14F-4D97-AF65-F5344CB8AC3E}">
        <p14:creationId xmlns:p14="http://schemas.microsoft.com/office/powerpoint/2010/main" val="4236878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3.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8" name="xxHeader"/>
          <p:cNvSpPr txBox="1"/>
          <p:nvPr userDrawn="1"/>
        </p:nvSpPr>
        <p:spPr>
          <a:xfrm>
            <a:off x="1069822" y="6318948"/>
            <a:ext cx="3480592" cy="347853"/>
          </a:xfrm>
          <a:prstGeom prst="rect">
            <a:avLst/>
          </a:prstGeom>
          <a:noFill/>
        </p:spPr>
        <p:txBody>
          <a:bodyPr vert="horz" wrap="non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700" kern="1200" dirty="0">
                <a:solidFill>
                  <a:schemeClr val="accent2">
                    <a:lumMod val="90000"/>
                  </a:schemeClr>
                </a:solidFill>
                <a:effectLst/>
              </a:rPr>
              <a:t>NOT COMANY CONFIDENTIAL</a:t>
            </a:r>
            <a:r>
              <a:rPr lang="en-GB" sz="700" kern="1200" baseline="0" noProof="0" dirty="0">
                <a:solidFill>
                  <a:schemeClr val="accent2">
                    <a:lumMod val="90000"/>
                  </a:schemeClr>
                </a:solidFill>
                <a:effectLst/>
              </a:rPr>
              <a:t> </a:t>
            </a:r>
            <a:r>
              <a:rPr lang="en-GB" sz="700" noProof="0" dirty="0">
                <a:solidFill>
                  <a:schemeClr val="accent2">
                    <a:lumMod val="90000"/>
                  </a:schemeClr>
                </a:solidFill>
              </a:rPr>
              <a:t>|</a:t>
            </a:r>
            <a:r>
              <a:rPr lang="en-GB" sz="700" baseline="0" noProof="0" dirty="0">
                <a:solidFill>
                  <a:schemeClr val="accent2">
                    <a:lumMod val="90000"/>
                  </a:schemeClr>
                </a:solidFill>
              </a:rPr>
              <a:t> </a:t>
            </a:r>
            <a:r>
              <a:rPr lang="en-GB" sz="700" kern="1200" dirty="0">
                <a:solidFill>
                  <a:schemeClr val="accent2">
                    <a:lumMod val="90000"/>
                  </a:schemeClr>
                </a:solidFill>
                <a:effectLst/>
              </a:rPr>
              <a:t>NOT EXPORT CONTROLLED</a:t>
            </a:r>
            <a:r>
              <a:rPr lang="en-GB" sz="700" kern="1200" baseline="0" dirty="0">
                <a:solidFill>
                  <a:schemeClr val="accent2">
                    <a:lumMod val="90000"/>
                  </a:schemeClr>
                </a:solidFill>
                <a:effectLst/>
              </a:rPr>
              <a:t> </a:t>
            </a:r>
            <a:r>
              <a:rPr lang="en-GB" sz="700" noProof="0" dirty="0">
                <a:solidFill>
                  <a:schemeClr val="accent2">
                    <a:lumMod val="90000"/>
                  </a:schemeClr>
                </a:solidFill>
              </a:rPr>
              <a:t>|</a:t>
            </a:r>
            <a:r>
              <a:rPr lang="en-GB" sz="700" baseline="0" noProof="0" dirty="0">
                <a:solidFill>
                  <a:schemeClr val="accent2">
                    <a:lumMod val="90000"/>
                  </a:schemeClr>
                </a:solidFill>
              </a:rPr>
              <a:t> </a:t>
            </a:r>
            <a:r>
              <a:rPr lang="en-GB" sz="700" kern="1200" dirty="0">
                <a:solidFill>
                  <a:schemeClr val="accent2">
                    <a:lumMod val="90000"/>
                  </a:schemeClr>
                </a:solidFill>
                <a:effectLst/>
              </a:rPr>
              <a:t>NOT CLASSIFIED</a:t>
            </a:r>
          </a:p>
        </p:txBody>
      </p:sp>
    </p:spTree>
    <p:extLst>
      <p:ext uri="{BB962C8B-B14F-4D97-AF65-F5344CB8AC3E}">
        <p14:creationId xmlns:p14="http://schemas.microsoft.com/office/powerpoint/2010/main" val="34112370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55" r:id="rId30"/>
    <p:sldLayoutId id="2147483756" r:id="rId31"/>
  </p:sldLayoutIdLst>
  <p:hf hdr="0" ft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xxHeader"/>
          <p:cNvSpPr txBox="1"/>
          <p:nvPr userDrawn="1"/>
        </p:nvSpPr>
        <p:spPr>
          <a:xfrm>
            <a:off x="444137" y="6344436"/>
            <a:ext cx="3770812" cy="347853"/>
          </a:xfrm>
          <a:prstGeom prst="rect">
            <a:avLst/>
          </a:prstGeom>
          <a:noFill/>
        </p:spPr>
        <p:txBody>
          <a:bodyPr vert="horz" wrap="none" lIns="0" tIns="0" rIns="0" bIns="0" rtlCol="0" anchor="ct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kern="1200" dirty="0">
                <a:solidFill>
                  <a:schemeClr val="accent2">
                    <a:lumMod val="90000"/>
                  </a:schemeClr>
                </a:solidFill>
                <a:effectLst/>
              </a:rPr>
              <a:t>COMPANY RESTRICTED</a:t>
            </a:r>
            <a:r>
              <a:rPr lang="en-GB" sz="700" kern="1200" baseline="0" noProof="0" dirty="0">
                <a:solidFill>
                  <a:schemeClr val="accent2">
                    <a:lumMod val="90000"/>
                  </a:schemeClr>
                </a:solidFill>
                <a:effectLst/>
              </a:rPr>
              <a:t> </a:t>
            </a:r>
            <a:r>
              <a:rPr lang="en-GB" sz="700" noProof="0" dirty="0">
                <a:solidFill>
                  <a:schemeClr val="accent2">
                    <a:lumMod val="90000"/>
                  </a:schemeClr>
                </a:solidFill>
              </a:rPr>
              <a:t>|</a:t>
            </a:r>
            <a:r>
              <a:rPr lang="en-GB" sz="700" baseline="0" noProof="0" dirty="0">
                <a:solidFill>
                  <a:schemeClr val="accent2">
                    <a:lumMod val="90000"/>
                  </a:schemeClr>
                </a:solidFill>
              </a:rPr>
              <a:t> </a:t>
            </a:r>
            <a:r>
              <a:rPr lang="en-GB" sz="700" kern="1200" dirty="0">
                <a:solidFill>
                  <a:schemeClr val="accent2">
                    <a:lumMod val="90000"/>
                  </a:schemeClr>
                </a:solidFill>
                <a:effectLst/>
              </a:rPr>
              <a:t>NOT EXPORT CONTROLLED</a:t>
            </a:r>
            <a:r>
              <a:rPr lang="en-GB" sz="700" kern="1200" baseline="0" dirty="0">
                <a:solidFill>
                  <a:schemeClr val="accent2">
                    <a:lumMod val="90000"/>
                  </a:schemeClr>
                </a:solidFill>
                <a:effectLst/>
              </a:rPr>
              <a:t> </a:t>
            </a:r>
            <a:r>
              <a:rPr lang="en-GB" sz="700" noProof="0" dirty="0">
                <a:solidFill>
                  <a:schemeClr val="accent2">
                    <a:lumMod val="90000"/>
                  </a:schemeClr>
                </a:solidFill>
              </a:rPr>
              <a:t>|</a:t>
            </a:r>
            <a:r>
              <a:rPr lang="en-GB" sz="700" baseline="0" noProof="0" dirty="0">
                <a:solidFill>
                  <a:schemeClr val="accent2">
                    <a:lumMod val="90000"/>
                  </a:schemeClr>
                </a:solidFill>
              </a:rPr>
              <a:t> </a:t>
            </a:r>
            <a:r>
              <a:rPr lang="en-GB" sz="700" kern="1200" dirty="0">
                <a:solidFill>
                  <a:schemeClr val="accent2">
                    <a:lumMod val="90000"/>
                  </a:schemeClr>
                </a:solidFill>
                <a:effectLst/>
              </a:rPr>
              <a:t>NOT CLASSIFIED</a:t>
            </a:r>
          </a:p>
          <a:p>
            <a:pPr algn="l"/>
            <a:r>
              <a:rPr lang="en-GB" sz="700" noProof="0" dirty="0">
                <a:solidFill>
                  <a:schemeClr val="accent2">
                    <a:lumMod val="90000"/>
                  </a:schemeClr>
                </a:solidFill>
              </a:rPr>
              <a:t>Your Name | Document</a:t>
            </a:r>
            <a:r>
              <a:rPr lang="en-GB" sz="700" dirty="0">
                <a:solidFill>
                  <a:schemeClr val="accent2">
                    <a:lumMod val="90000"/>
                  </a:schemeClr>
                </a:solidFill>
              </a:rPr>
              <a:t> Identification | </a:t>
            </a:r>
            <a:r>
              <a:rPr lang="en-GB" sz="700" noProof="0" dirty="0">
                <a:solidFill>
                  <a:schemeClr val="accent2">
                    <a:lumMod val="90000"/>
                  </a:schemeClr>
                </a:solidFill>
              </a:rPr>
              <a:t>Issue </a:t>
            </a:r>
            <a:r>
              <a:rPr lang="en-GB" sz="700" baseline="0" noProof="0" dirty="0">
                <a:solidFill>
                  <a:schemeClr val="accent2">
                    <a:lumMod val="90000"/>
                  </a:schemeClr>
                </a:solidFill>
              </a:rPr>
              <a:t> 1</a:t>
            </a:r>
            <a:endParaRPr lang="en-GB" sz="700" noProof="0" dirty="0">
              <a:solidFill>
                <a:schemeClr val="accent2">
                  <a:lumMod val="90000"/>
                </a:schemeClr>
              </a:solidFill>
              <a:latin typeface="Arial"/>
            </a:endParaRPr>
          </a:p>
        </p:txBody>
      </p:sp>
    </p:spTree>
    <p:extLst>
      <p:ext uri="{BB962C8B-B14F-4D97-AF65-F5344CB8AC3E}">
        <p14:creationId xmlns:p14="http://schemas.microsoft.com/office/powerpoint/2010/main" val="16771182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5" r:id="rId17"/>
    <p:sldLayoutId id="2147483736" r:id="rId18"/>
    <p:sldLayoutId id="2147483737" r:id="rId19"/>
  </p:sldLayoutIdLst>
  <p:hf hdr="0" ft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7401">
          <p15:clr>
            <a:srgbClr val="F26B43"/>
          </p15:clr>
        </p15:guide>
        <p15:guide id="3" orient="horz" pos="278">
          <p15:clr>
            <a:srgbClr val="F26B43"/>
          </p15:clr>
        </p15:guide>
        <p15:guide id="4" orient="horz" pos="4042">
          <p15:clr>
            <a:srgbClr val="F26B43"/>
          </p15:clr>
        </p15:guide>
        <p15:guide id="5" pos="3840">
          <p15:clr>
            <a:srgbClr val="F26B43"/>
          </p15:clr>
        </p15:guide>
        <p15:guide id="6" orient="horz" pos="2160">
          <p15:clr>
            <a:srgbClr val="F26B43"/>
          </p15:clr>
        </p15:guide>
        <p15:guide id="7" orient="horz" pos="913">
          <p15:clr>
            <a:srgbClr val="F26B43"/>
          </p15:clr>
        </p15:guide>
        <p15:guide id="8" orient="horz" pos="1525">
          <p15:clr>
            <a:srgbClr val="F26B43"/>
          </p15:clr>
        </p15:guide>
        <p15:guide id="9" orient="horz" pos="2772">
          <p15:clr>
            <a:srgbClr val="F26B43"/>
          </p15:clr>
        </p15:guide>
        <p15:guide id="10" orient="horz" pos="3407">
          <p15:clr>
            <a:srgbClr val="F26B43"/>
          </p15:clr>
        </p15:guide>
        <p15:guide id="11" pos="869">
          <p15:clr>
            <a:srgbClr val="F26B43"/>
          </p15:clr>
        </p15:guide>
        <p15:guide id="12" pos="1459">
          <p15:clr>
            <a:srgbClr val="F26B43"/>
          </p15:clr>
        </p15:guide>
        <p15:guide id="13" pos="2048">
          <p15:clr>
            <a:srgbClr val="F26B43"/>
          </p15:clr>
        </p15:guide>
        <p15:guide id="14" pos="2638">
          <p15:clr>
            <a:srgbClr val="F26B43"/>
          </p15:clr>
        </p15:guide>
        <p15:guide id="15" pos="3250">
          <p15:clr>
            <a:srgbClr val="F26B43"/>
          </p15:clr>
        </p15:guide>
        <p15:guide id="16" pos="4430">
          <p15:clr>
            <a:srgbClr val="F26B43"/>
          </p15:clr>
        </p15:guide>
        <p15:guide id="17" pos="5019">
          <p15:clr>
            <a:srgbClr val="F26B43"/>
          </p15:clr>
        </p15:guide>
        <p15:guide id="18" pos="5609">
          <p15:clr>
            <a:srgbClr val="F26B43"/>
          </p15:clr>
        </p15:guide>
        <p15:guide id="19" pos="6221">
          <p15:clr>
            <a:srgbClr val="F26B43"/>
          </p15:clr>
        </p15:guide>
        <p15:guide id="20" pos="681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xxHeader"/>
          <p:cNvSpPr txBox="1"/>
          <p:nvPr userDrawn="1"/>
        </p:nvSpPr>
        <p:spPr>
          <a:xfrm>
            <a:off x="1069822" y="6281902"/>
            <a:ext cx="3480592" cy="347853"/>
          </a:xfrm>
          <a:prstGeom prst="rect">
            <a:avLst/>
          </a:prstGeom>
          <a:noFill/>
        </p:spPr>
        <p:txBody>
          <a:bodyPr vert="horz" wrap="non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700" kern="1200" dirty="0">
                <a:solidFill>
                  <a:schemeClr val="accent2">
                    <a:lumMod val="90000"/>
                  </a:schemeClr>
                </a:solidFill>
                <a:effectLst/>
              </a:rPr>
              <a:t>COMPANY RESTRICTED</a:t>
            </a:r>
            <a:r>
              <a:rPr lang="en-GB" sz="700" kern="1200" baseline="0" noProof="0" dirty="0">
                <a:solidFill>
                  <a:schemeClr val="accent2">
                    <a:lumMod val="90000"/>
                  </a:schemeClr>
                </a:solidFill>
                <a:effectLst/>
              </a:rPr>
              <a:t> </a:t>
            </a:r>
            <a:r>
              <a:rPr lang="en-GB" sz="700" noProof="0" dirty="0">
                <a:solidFill>
                  <a:schemeClr val="accent2">
                    <a:lumMod val="90000"/>
                  </a:schemeClr>
                </a:solidFill>
              </a:rPr>
              <a:t>|</a:t>
            </a:r>
            <a:r>
              <a:rPr lang="en-GB" sz="700" baseline="0" noProof="0" dirty="0">
                <a:solidFill>
                  <a:schemeClr val="accent2">
                    <a:lumMod val="90000"/>
                  </a:schemeClr>
                </a:solidFill>
              </a:rPr>
              <a:t> </a:t>
            </a:r>
            <a:r>
              <a:rPr lang="en-GB" sz="700" kern="1200" dirty="0">
                <a:solidFill>
                  <a:schemeClr val="accent2">
                    <a:lumMod val="90000"/>
                  </a:schemeClr>
                </a:solidFill>
                <a:effectLst/>
              </a:rPr>
              <a:t>NOT EXPORT CONTROLLED</a:t>
            </a:r>
            <a:r>
              <a:rPr lang="en-GB" sz="700" kern="1200" baseline="0" dirty="0">
                <a:solidFill>
                  <a:schemeClr val="accent2">
                    <a:lumMod val="90000"/>
                  </a:schemeClr>
                </a:solidFill>
                <a:effectLst/>
              </a:rPr>
              <a:t> </a:t>
            </a:r>
            <a:r>
              <a:rPr lang="en-GB" sz="700" noProof="0" dirty="0">
                <a:solidFill>
                  <a:schemeClr val="accent2">
                    <a:lumMod val="90000"/>
                  </a:schemeClr>
                </a:solidFill>
              </a:rPr>
              <a:t>|</a:t>
            </a:r>
            <a:r>
              <a:rPr lang="en-GB" sz="700" baseline="0" noProof="0" dirty="0">
                <a:solidFill>
                  <a:schemeClr val="accent2">
                    <a:lumMod val="90000"/>
                  </a:schemeClr>
                </a:solidFill>
              </a:rPr>
              <a:t> </a:t>
            </a:r>
            <a:r>
              <a:rPr lang="en-GB" sz="700" kern="1200" dirty="0">
                <a:solidFill>
                  <a:schemeClr val="accent2">
                    <a:lumMod val="90000"/>
                  </a:schemeClr>
                </a:solidFill>
                <a:effectLst/>
              </a:rPr>
              <a:t>NOT CLASSIFIED</a:t>
            </a:r>
          </a:p>
          <a:p>
            <a:pPr algn="r"/>
            <a:r>
              <a:rPr lang="en-GB" sz="700" noProof="0" dirty="0">
                <a:solidFill>
                  <a:schemeClr val="accent2">
                    <a:lumMod val="90000"/>
                  </a:schemeClr>
                </a:solidFill>
              </a:rPr>
              <a:t>Your Name | Document</a:t>
            </a:r>
            <a:r>
              <a:rPr lang="en-GB" sz="700" dirty="0">
                <a:solidFill>
                  <a:schemeClr val="accent2">
                    <a:lumMod val="90000"/>
                  </a:schemeClr>
                </a:solidFill>
              </a:rPr>
              <a:t> Identification | </a:t>
            </a:r>
            <a:r>
              <a:rPr lang="en-GB" sz="700" noProof="0" dirty="0">
                <a:solidFill>
                  <a:schemeClr val="accent2">
                    <a:lumMod val="90000"/>
                  </a:schemeClr>
                </a:solidFill>
              </a:rPr>
              <a:t>Issue </a:t>
            </a:r>
            <a:r>
              <a:rPr lang="en-GB" sz="700" baseline="0" noProof="0" dirty="0">
                <a:solidFill>
                  <a:schemeClr val="accent2">
                    <a:lumMod val="90000"/>
                  </a:schemeClr>
                </a:solidFill>
              </a:rPr>
              <a:t> 1</a:t>
            </a:r>
            <a:endParaRPr lang="en-GB" sz="700" noProof="0" dirty="0">
              <a:solidFill>
                <a:schemeClr val="accent2">
                  <a:lumMod val="90000"/>
                </a:schemeClr>
              </a:solidFill>
              <a:latin typeface="Arial"/>
            </a:endParaRPr>
          </a:p>
        </p:txBody>
      </p:sp>
    </p:spTree>
    <p:extLst>
      <p:ext uri="{BB962C8B-B14F-4D97-AF65-F5344CB8AC3E}">
        <p14:creationId xmlns:p14="http://schemas.microsoft.com/office/powerpoint/2010/main" val="71964848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3" r:id="rId14"/>
    <p:sldLayoutId id="2147483754" r:id="rId15"/>
  </p:sldLayoutIdLst>
  <p:hf hdr="0" ft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image" Target="../media/image28.png"/><Relationship Id="rId16" Type="http://schemas.microsoft.com/office/2007/relationships/hdphoto" Target="../media/hdphoto4.wdp"/><Relationship Id="rId1" Type="http://schemas.openxmlformats.org/officeDocument/2006/relationships/slideLayout" Target="../slideLayouts/slideLayout48.xml"/><Relationship Id="rId6" Type="http://schemas.openxmlformats.org/officeDocument/2006/relationships/image" Target="../media/image31.png"/><Relationship Id="rId11" Type="http://schemas.microsoft.com/office/2007/relationships/hdphoto" Target="../media/hdphoto3.wdp"/><Relationship Id="rId5" Type="http://schemas.microsoft.com/office/2007/relationships/hdphoto" Target="../media/hdphoto2.wdp"/><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14207A-844D-41A1-82A5-8099062C0EE9}"/>
              </a:ext>
            </a:extLst>
          </p:cNvPr>
          <p:cNvSpPr>
            <a:spLocks noGrp="1"/>
          </p:cNvSpPr>
          <p:nvPr>
            <p:ph type="body" sz="quarter" idx="13"/>
          </p:nvPr>
        </p:nvSpPr>
        <p:spPr/>
        <p:txBody>
          <a:bodyPr/>
          <a:lstStyle/>
          <a:p>
            <a:pPr>
              <a:lnSpc>
                <a:spcPct val="100000"/>
              </a:lnSpc>
            </a:pPr>
            <a:r>
              <a:rPr lang="sv-SE" sz="2800" dirty="0" err="1">
                <a:solidFill>
                  <a:schemeClr val="accent3"/>
                </a:solidFill>
              </a:rPr>
              <a:t>Autonomy</a:t>
            </a:r>
            <a:r>
              <a:rPr lang="sv-SE" sz="2800" dirty="0">
                <a:solidFill>
                  <a:schemeClr val="accent3"/>
                </a:solidFill>
              </a:rPr>
              <a:t> </a:t>
            </a:r>
            <a:r>
              <a:rPr lang="sv-SE" sz="2800" dirty="0" err="1">
                <a:solidFill>
                  <a:schemeClr val="accent3"/>
                </a:solidFill>
              </a:rPr>
              <a:t>forces</a:t>
            </a:r>
            <a:r>
              <a:rPr lang="sv-SE" sz="2800" dirty="0">
                <a:solidFill>
                  <a:schemeClr val="accent3"/>
                </a:solidFill>
              </a:rPr>
              <a:t> a </a:t>
            </a:r>
          </a:p>
          <a:p>
            <a:pPr>
              <a:lnSpc>
                <a:spcPct val="100000"/>
              </a:lnSpc>
            </a:pPr>
            <a:r>
              <a:rPr lang="sv-SE" sz="2800" dirty="0" err="1">
                <a:solidFill>
                  <a:schemeClr val="accent3"/>
                </a:solidFill>
              </a:rPr>
              <a:t>paradigmshift</a:t>
            </a:r>
            <a:r>
              <a:rPr lang="sv-SE" sz="2800" dirty="0">
                <a:solidFill>
                  <a:schemeClr val="accent3"/>
                </a:solidFill>
              </a:rPr>
              <a:t> in R&amp;D</a:t>
            </a:r>
            <a:endParaRPr lang="en-US" sz="3200" dirty="0"/>
          </a:p>
        </p:txBody>
      </p:sp>
      <p:sp>
        <p:nvSpPr>
          <p:cNvPr id="3" name="Text Placeholder 2">
            <a:extLst>
              <a:ext uri="{FF2B5EF4-FFF2-40B4-BE49-F238E27FC236}">
                <a16:creationId xmlns:a16="http://schemas.microsoft.com/office/drawing/2014/main" id="{09E690FD-FC69-45D2-A04C-56AC02664AAE}"/>
              </a:ext>
            </a:extLst>
          </p:cNvPr>
          <p:cNvSpPr>
            <a:spLocks noGrp="1"/>
          </p:cNvSpPr>
          <p:nvPr>
            <p:ph type="body" sz="quarter" idx="15"/>
          </p:nvPr>
        </p:nvSpPr>
        <p:spPr>
          <a:xfrm>
            <a:off x="1300113" y="4434729"/>
            <a:ext cx="4927430" cy="853965"/>
          </a:xfrm>
        </p:spPr>
        <p:txBody>
          <a:bodyPr/>
          <a:lstStyle/>
          <a:p>
            <a:pPr>
              <a:lnSpc>
                <a:spcPct val="50000"/>
              </a:lnSpc>
            </a:pPr>
            <a:r>
              <a:rPr lang="sv-SE" sz="1200" dirty="0"/>
              <a:t>Marina Rantanen </a:t>
            </a:r>
            <a:r>
              <a:rPr lang="sv-SE" sz="1200" dirty="0" err="1"/>
              <a:t>Modéer</a:t>
            </a:r>
            <a:endParaRPr lang="sv-SE" sz="1200" dirty="0"/>
          </a:p>
          <a:p>
            <a:pPr>
              <a:lnSpc>
                <a:spcPct val="50000"/>
              </a:lnSpc>
            </a:pPr>
            <a:r>
              <a:rPr lang="sv-SE" sz="1200" dirty="0" err="1"/>
              <a:t>Head</a:t>
            </a:r>
            <a:r>
              <a:rPr lang="sv-SE" sz="1200" dirty="0"/>
              <a:t> </a:t>
            </a:r>
            <a:r>
              <a:rPr lang="sv-SE" sz="1200" dirty="0" err="1"/>
              <a:t>of</a:t>
            </a:r>
            <a:r>
              <a:rPr lang="sv-SE" sz="1200" dirty="0"/>
              <a:t> </a:t>
            </a:r>
            <a:r>
              <a:rPr lang="sv-SE" sz="1200" dirty="0" err="1"/>
              <a:t>Autonomy</a:t>
            </a:r>
            <a:r>
              <a:rPr lang="sv-SE" sz="1200" dirty="0"/>
              <a:t> and </a:t>
            </a:r>
            <a:r>
              <a:rPr lang="sv-SE" sz="1200" dirty="0" err="1"/>
              <a:t>Guidance</a:t>
            </a:r>
            <a:r>
              <a:rPr lang="sv-SE" sz="1200" dirty="0"/>
              <a:t>, Navigation &amp; Control</a:t>
            </a:r>
          </a:p>
          <a:p>
            <a:pPr>
              <a:lnSpc>
                <a:spcPct val="50000"/>
              </a:lnSpc>
            </a:pPr>
            <a:r>
              <a:rPr lang="sv-SE" sz="1200" dirty="0"/>
              <a:t>Saab </a:t>
            </a:r>
            <a:r>
              <a:rPr lang="sv-SE" sz="1200" dirty="0" err="1"/>
              <a:t>Underwater</a:t>
            </a:r>
            <a:r>
              <a:rPr lang="sv-SE" sz="1200" dirty="0"/>
              <a:t> Systems</a:t>
            </a:r>
          </a:p>
        </p:txBody>
      </p:sp>
      <p:sp>
        <p:nvSpPr>
          <p:cNvPr id="5" name="Text Placeholder 4">
            <a:extLst>
              <a:ext uri="{FF2B5EF4-FFF2-40B4-BE49-F238E27FC236}">
                <a16:creationId xmlns:a16="http://schemas.microsoft.com/office/drawing/2014/main" id="{7218382B-F519-4023-95ED-49781912AD9B}"/>
              </a:ext>
            </a:extLst>
          </p:cNvPr>
          <p:cNvSpPr>
            <a:spLocks noGrp="1"/>
          </p:cNvSpPr>
          <p:nvPr>
            <p:ph type="body" sz="quarter" idx="16"/>
          </p:nvPr>
        </p:nvSpPr>
        <p:spPr>
          <a:xfrm>
            <a:off x="1300113" y="3831011"/>
            <a:ext cx="5586463" cy="779546"/>
          </a:xfrm>
        </p:spPr>
        <p:txBody>
          <a:bodyPr>
            <a:normAutofit/>
          </a:bodyPr>
          <a:lstStyle/>
          <a:p>
            <a:pPr>
              <a:lnSpc>
                <a:spcPct val="50000"/>
              </a:lnSpc>
            </a:pPr>
            <a:r>
              <a:rPr lang="sv-SE" sz="1400" dirty="0"/>
              <a:t>World Science Forum 2024</a:t>
            </a:r>
          </a:p>
          <a:p>
            <a:pPr>
              <a:lnSpc>
                <a:spcPct val="50000"/>
              </a:lnSpc>
            </a:pPr>
            <a:r>
              <a:rPr lang="en-US" sz="1400" dirty="0"/>
              <a:t>RISK ASSESSMENT – Weighing Risk in Policymaking</a:t>
            </a:r>
            <a:endParaRPr lang="sv-SE" sz="1400" dirty="0"/>
          </a:p>
        </p:txBody>
      </p:sp>
      <p:sp>
        <p:nvSpPr>
          <p:cNvPr id="4" name="TextBox 3">
            <a:extLst>
              <a:ext uri="{FF2B5EF4-FFF2-40B4-BE49-F238E27FC236}">
                <a16:creationId xmlns:a16="http://schemas.microsoft.com/office/drawing/2014/main" id="{7FD06ECC-84DF-46A9-8A1B-FBD30148ED40}"/>
              </a:ext>
            </a:extLst>
          </p:cNvPr>
          <p:cNvSpPr txBox="1"/>
          <p:nvPr/>
        </p:nvSpPr>
        <p:spPr>
          <a:xfrm>
            <a:off x="1287142" y="4350463"/>
            <a:ext cx="6094770" cy="369332"/>
          </a:xfrm>
          <a:prstGeom prst="rect">
            <a:avLst/>
          </a:prstGeom>
          <a:noFill/>
        </p:spPr>
        <p:txBody>
          <a:bodyPr wrap="square">
            <a:spAutoFit/>
          </a:bodyPr>
          <a:lstStyle/>
          <a:p>
            <a:pPr>
              <a:lnSpc>
                <a:spcPct val="100000"/>
              </a:lnSpc>
            </a:pPr>
            <a:r>
              <a:rPr lang="sv-SE" sz="1800" dirty="0">
                <a:solidFill>
                  <a:schemeClr val="accent3"/>
                </a:solidFill>
              </a:rPr>
              <a:t> </a:t>
            </a:r>
          </a:p>
        </p:txBody>
      </p:sp>
    </p:spTree>
    <p:extLst>
      <p:ext uri="{BB962C8B-B14F-4D97-AF65-F5344CB8AC3E}">
        <p14:creationId xmlns:p14="http://schemas.microsoft.com/office/powerpoint/2010/main" val="2381229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C6311AA-C591-4840-AAB5-E8BD53CB71CA}"/>
              </a:ext>
            </a:extLst>
          </p:cNvPr>
          <p:cNvSpPr>
            <a:spLocks noGrp="1"/>
          </p:cNvSpPr>
          <p:nvPr>
            <p:ph type="body" sz="quarter" idx="13"/>
          </p:nvPr>
        </p:nvSpPr>
        <p:spPr/>
        <p:txBody>
          <a:bodyPr/>
          <a:lstStyle/>
          <a:p>
            <a:r>
              <a:rPr lang="sv-SE" dirty="0"/>
              <a:t>The </a:t>
            </a:r>
            <a:r>
              <a:rPr lang="sv-SE" dirty="0" err="1"/>
              <a:t>capability</a:t>
            </a:r>
            <a:r>
              <a:rPr lang="sv-SE" dirty="0"/>
              <a:t> and </a:t>
            </a:r>
            <a:r>
              <a:rPr lang="sv-SE" dirty="0" err="1"/>
              <a:t>mandate</a:t>
            </a:r>
            <a:r>
              <a:rPr lang="sv-SE" dirty="0"/>
              <a:t> to make </a:t>
            </a:r>
            <a:r>
              <a:rPr lang="sv-SE" dirty="0" err="1"/>
              <a:t>meaningful</a:t>
            </a:r>
            <a:r>
              <a:rPr lang="sv-SE" dirty="0"/>
              <a:t> </a:t>
            </a:r>
            <a:r>
              <a:rPr lang="sv-SE" dirty="0" err="1"/>
              <a:t>decisions</a:t>
            </a:r>
            <a:endParaRPr lang="sv-SE" dirty="0"/>
          </a:p>
        </p:txBody>
      </p:sp>
    </p:spTree>
    <p:extLst>
      <p:ext uri="{BB962C8B-B14F-4D97-AF65-F5344CB8AC3E}">
        <p14:creationId xmlns:p14="http://schemas.microsoft.com/office/powerpoint/2010/main" val="580493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457A0CD-2953-4A36-8036-A8EC7AD7B63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2500" b="12500"/>
          <a:stretch>
            <a:fillRect/>
          </a:stretch>
        </p:blipFill>
        <p:spPr/>
      </p:pic>
      <p:sp>
        <p:nvSpPr>
          <p:cNvPr id="7" name="TextBox 6">
            <a:extLst>
              <a:ext uri="{FF2B5EF4-FFF2-40B4-BE49-F238E27FC236}">
                <a16:creationId xmlns:a16="http://schemas.microsoft.com/office/drawing/2014/main" id="{3206BDED-CCE1-4DD9-A965-74A67FE0C3F4}"/>
              </a:ext>
            </a:extLst>
          </p:cNvPr>
          <p:cNvSpPr txBox="1"/>
          <p:nvPr/>
        </p:nvSpPr>
        <p:spPr>
          <a:xfrm>
            <a:off x="2962275" y="3590925"/>
            <a:ext cx="7067550" cy="1714500"/>
          </a:xfrm>
          <a:prstGeom prst="rect">
            <a:avLst/>
          </a:prstGeom>
        </p:spPr>
        <p:txBody>
          <a:bodyPr vert="horz" wrap="square" lIns="91440" tIns="45720" rIns="91440" bIns="45720" rtlCol="0">
            <a:normAutofit/>
          </a:bodyPr>
          <a:lstStyle/>
          <a:p>
            <a:pPr>
              <a:lnSpc>
                <a:spcPct val="100000"/>
              </a:lnSpc>
              <a:spcBef>
                <a:spcPts val="0"/>
              </a:spcBef>
            </a:pPr>
            <a:r>
              <a:rPr lang="sv-SE" sz="4000" b="1" dirty="0"/>
              <a:t>MEANINGFUL CONTEXT</a:t>
            </a:r>
          </a:p>
        </p:txBody>
      </p:sp>
    </p:spTree>
    <p:extLst>
      <p:ext uri="{BB962C8B-B14F-4D97-AF65-F5344CB8AC3E}">
        <p14:creationId xmlns:p14="http://schemas.microsoft.com/office/powerpoint/2010/main" val="413403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ptain Flipper: Dolphins And Their Role In The Navy | Cape May Whale Watch  &amp; Research Center">
            <a:extLst>
              <a:ext uri="{FF2B5EF4-FFF2-40B4-BE49-F238E27FC236}">
                <a16:creationId xmlns:a16="http://schemas.microsoft.com/office/drawing/2014/main" id="{76AC0BBC-53BF-4C85-A6A5-851E5FF89C63}"/>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C0B4E7-042C-4853-8970-175D7E1F8CD5}"/>
              </a:ext>
            </a:extLst>
          </p:cNvPr>
          <p:cNvSpPr txBox="1"/>
          <p:nvPr/>
        </p:nvSpPr>
        <p:spPr>
          <a:xfrm>
            <a:off x="471542" y="6530255"/>
            <a:ext cx="7682753" cy="327745"/>
          </a:xfrm>
          <a:prstGeom prst="rect">
            <a:avLst/>
          </a:prstGeom>
        </p:spPr>
        <p:txBody>
          <a:bodyPr vert="horz" wrap="square" lIns="91440" tIns="45720" rIns="91440" bIns="45720" rtlCol="0">
            <a:normAutofit/>
          </a:bodyPr>
          <a:lstStyle/>
          <a:p>
            <a:pPr>
              <a:lnSpc>
                <a:spcPct val="100000"/>
              </a:lnSpc>
              <a:spcBef>
                <a:spcPts val="0"/>
              </a:spcBef>
            </a:pPr>
            <a:r>
              <a:rPr lang="sv-SE" sz="1100" dirty="0">
                <a:solidFill>
                  <a:schemeClr val="bg1"/>
                </a:solidFill>
              </a:rPr>
              <a:t>Source: https://capemaywhalewatch.com/blog/captain-flipper-dolphins-and-their-role-in-the-navy/</a:t>
            </a:r>
          </a:p>
        </p:txBody>
      </p:sp>
      <p:sp>
        <p:nvSpPr>
          <p:cNvPr id="2" name="TextBox 1">
            <a:extLst>
              <a:ext uri="{FF2B5EF4-FFF2-40B4-BE49-F238E27FC236}">
                <a16:creationId xmlns:a16="http://schemas.microsoft.com/office/drawing/2014/main" id="{602F47A4-5572-419C-96C3-3240F3DCC4F0}"/>
              </a:ext>
            </a:extLst>
          </p:cNvPr>
          <p:cNvSpPr txBox="1"/>
          <p:nvPr/>
        </p:nvSpPr>
        <p:spPr>
          <a:xfrm>
            <a:off x="3248025" y="3175721"/>
            <a:ext cx="5915025" cy="1890712"/>
          </a:xfrm>
          <a:prstGeom prst="rect">
            <a:avLst/>
          </a:prstGeom>
        </p:spPr>
        <p:txBody>
          <a:bodyPr vert="horz" wrap="square" lIns="91440" tIns="45720" rIns="91440" bIns="45720" rtlCol="0">
            <a:normAutofit/>
          </a:bodyPr>
          <a:lstStyle/>
          <a:p>
            <a:pPr>
              <a:lnSpc>
                <a:spcPct val="100000"/>
              </a:lnSpc>
              <a:spcBef>
                <a:spcPts val="0"/>
              </a:spcBef>
            </a:pPr>
            <a:r>
              <a:rPr lang="sv-SE" sz="4000" b="1" dirty="0">
                <a:solidFill>
                  <a:schemeClr val="accent3"/>
                </a:solidFill>
              </a:rPr>
              <a:t>WHAT IS AUTONOMY?</a:t>
            </a:r>
          </a:p>
        </p:txBody>
      </p:sp>
    </p:spTree>
    <p:extLst>
      <p:ext uri="{BB962C8B-B14F-4D97-AF65-F5344CB8AC3E}">
        <p14:creationId xmlns:p14="http://schemas.microsoft.com/office/powerpoint/2010/main" val="138301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C6311AA-C591-4840-AAB5-E8BD53CB71CA}"/>
              </a:ext>
            </a:extLst>
          </p:cNvPr>
          <p:cNvSpPr>
            <a:spLocks noGrp="1"/>
          </p:cNvSpPr>
          <p:nvPr>
            <p:ph type="body" sz="quarter" idx="13"/>
          </p:nvPr>
        </p:nvSpPr>
        <p:spPr/>
        <p:txBody>
          <a:bodyPr/>
          <a:lstStyle/>
          <a:p>
            <a:r>
              <a:rPr lang="sv-SE" dirty="0"/>
              <a:t>The </a:t>
            </a:r>
            <a:r>
              <a:rPr lang="sv-SE" dirty="0" err="1"/>
              <a:t>capability</a:t>
            </a:r>
            <a:r>
              <a:rPr lang="sv-SE" dirty="0"/>
              <a:t> and </a:t>
            </a:r>
            <a:r>
              <a:rPr lang="sv-SE" dirty="0" err="1"/>
              <a:t>mandate</a:t>
            </a:r>
            <a:r>
              <a:rPr lang="sv-SE" dirty="0"/>
              <a:t> to make </a:t>
            </a:r>
            <a:r>
              <a:rPr lang="sv-SE" dirty="0" err="1"/>
              <a:t>meaningful</a:t>
            </a:r>
            <a:r>
              <a:rPr lang="sv-SE" dirty="0"/>
              <a:t> </a:t>
            </a:r>
            <a:r>
              <a:rPr lang="sv-SE" dirty="0" err="1"/>
              <a:t>decisions</a:t>
            </a:r>
            <a:endParaRPr lang="sv-SE" dirty="0"/>
          </a:p>
        </p:txBody>
      </p:sp>
    </p:spTree>
    <p:extLst>
      <p:ext uri="{BB962C8B-B14F-4D97-AF65-F5344CB8AC3E}">
        <p14:creationId xmlns:p14="http://schemas.microsoft.com/office/powerpoint/2010/main" val="318562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BB81-F7A2-424C-8D3F-861B2FA096AE}"/>
              </a:ext>
            </a:extLst>
          </p:cNvPr>
          <p:cNvSpPr>
            <a:spLocks noGrp="1"/>
          </p:cNvSpPr>
          <p:nvPr>
            <p:ph type="title"/>
          </p:nvPr>
        </p:nvSpPr>
        <p:spPr/>
        <p:txBody>
          <a:bodyPr/>
          <a:lstStyle/>
          <a:p>
            <a:br>
              <a:rPr lang="en-US" dirty="0">
                <a:solidFill>
                  <a:schemeClr val="accent3"/>
                </a:solidFill>
              </a:rPr>
            </a:br>
            <a:r>
              <a:rPr lang="en-US" dirty="0">
                <a:solidFill>
                  <a:schemeClr val="accent3"/>
                </a:solidFill>
              </a:rPr>
              <a:t>Traceability model</a:t>
            </a:r>
          </a:p>
        </p:txBody>
      </p:sp>
      <p:sp>
        <p:nvSpPr>
          <p:cNvPr id="5" name="Slide Number Placeholder 4">
            <a:extLst>
              <a:ext uri="{FF2B5EF4-FFF2-40B4-BE49-F238E27FC236}">
                <a16:creationId xmlns:a16="http://schemas.microsoft.com/office/drawing/2014/main" id="{40A5819B-F780-48EB-9A26-A8EBC1F0CF46}"/>
              </a:ext>
            </a:extLst>
          </p:cNvPr>
          <p:cNvSpPr>
            <a:spLocks noGrp="1"/>
          </p:cNvSpPr>
          <p:nvPr>
            <p:ph type="sldNum" sz="quarter" idx="12"/>
          </p:nvPr>
        </p:nvSpPr>
        <p:spPr/>
        <p:txBody>
          <a:bodyPr/>
          <a:lstStyle/>
          <a:p>
            <a:fld id="{3BC3B53C-2731-4E67-8E49-4CF95A4047A8}" type="slidenum">
              <a:rPr lang="sv-SE" smtClean="0"/>
              <a:pPr/>
              <a:t>5</a:t>
            </a:fld>
            <a:endParaRPr lang="sv-SE" dirty="0"/>
          </a:p>
        </p:txBody>
      </p:sp>
      <p:cxnSp>
        <p:nvCxnSpPr>
          <p:cNvPr id="6" name="Straight Arrow Connector 5">
            <a:extLst>
              <a:ext uri="{FF2B5EF4-FFF2-40B4-BE49-F238E27FC236}">
                <a16:creationId xmlns:a16="http://schemas.microsoft.com/office/drawing/2014/main" id="{55E3A1D5-83D0-4F43-8393-9551266497BC}"/>
              </a:ext>
            </a:extLst>
          </p:cNvPr>
          <p:cNvCxnSpPr>
            <a:stCxn id="7" idx="3"/>
            <a:endCxn id="11" idx="1"/>
          </p:cNvCxnSpPr>
          <p:nvPr/>
        </p:nvCxnSpPr>
        <p:spPr>
          <a:xfrm flipV="1">
            <a:off x="3075836" y="4726317"/>
            <a:ext cx="4723880" cy="1"/>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EA13844-A7FC-4B27-9852-2B9B26D1FE39}"/>
              </a:ext>
            </a:extLst>
          </p:cNvPr>
          <p:cNvSpPr/>
          <p:nvPr/>
        </p:nvSpPr>
        <p:spPr>
          <a:xfrm>
            <a:off x="3500775" y="4470247"/>
            <a:ext cx="789713" cy="51214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Arial"/>
                <a:ea typeface="+mn-ea"/>
                <a:cs typeface="+mn-cs"/>
              </a:rPr>
              <a:t>Platform</a:t>
            </a:r>
          </a:p>
        </p:txBody>
      </p:sp>
      <p:sp>
        <p:nvSpPr>
          <p:cNvPr id="8" name="Rectangle 7">
            <a:extLst>
              <a:ext uri="{FF2B5EF4-FFF2-40B4-BE49-F238E27FC236}">
                <a16:creationId xmlns:a16="http://schemas.microsoft.com/office/drawing/2014/main" id="{35B521FA-903D-4658-8B3D-4405B8E5E1FF}"/>
              </a:ext>
            </a:extLst>
          </p:cNvPr>
          <p:cNvSpPr/>
          <p:nvPr/>
        </p:nvSpPr>
        <p:spPr>
          <a:xfrm>
            <a:off x="2254295" y="4470247"/>
            <a:ext cx="789713" cy="51214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dirty="0">
                <a:ln>
                  <a:noFill/>
                </a:ln>
                <a:solidFill>
                  <a:schemeClr val="tx1"/>
                </a:solidFill>
                <a:effectLst/>
                <a:uLnTx/>
                <a:uFillTx/>
                <a:latin typeface="Arial"/>
                <a:ea typeface="+mn-ea"/>
                <a:cs typeface="+mn-cs"/>
              </a:rPr>
              <a:t>System</a:t>
            </a:r>
          </a:p>
        </p:txBody>
      </p:sp>
      <p:sp>
        <p:nvSpPr>
          <p:cNvPr id="9" name="Rectangle 8">
            <a:extLst>
              <a:ext uri="{FF2B5EF4-FFF2-40B4-BE49-F238E27FC236}">
                <a16:creationId xmlns:a16="http://schemas.microsoft.com/office/drawing/2014/main" id="{5B0FB527-5F4E-4C95-9519-E4B85EC5E537}"/>
              </a:ext>
            </a:extLst>
          </p:cNvPr>
          <p:cNvSpPr/>
          <p:nvPr/>
        </p:nvSpPr>
        <p:spPr>
          <a:xfrm>
            <a:off x="5162783" y="4470247"/>
            <a:ext cx="789713" cy="51214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Arial"/>
                <a:ea typeface="+mn-ea"/>
                <a:cs typeface="+mn-cs"/>
              </a:rPr>
              <a:t>Capability</a:t>
            </a:r>
          </a:p>
        </p:txBody>
      </p:sp>
      <p:sp>
        <p:nvSpPr>
          <p:cNvPr id="10" name="Rectangle 9">
            <a:extLst>
              <a:ext uri="{FF2B5EF4-FFF2-40B4-BE49-F238E27FC236}">
                <a16:creationId xmlns:a16="http://schemas.microsoft.com/office/drawing/2014/main" id="{4EA2B7C4-C643-46E3-ABF0-2D1EC69DAAA1}"/>
              </a:ext>
            </a:extLst>
          </p:cNvPr>
          <p:cNvSpPr/>
          <p:nvPr/>
        </p:nvSpPr>
        <p:spPr>
          <a:xfrm>
            <a:off x="1007815" y="4470247"/>
            <a:ext cx="789713" cy="51214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Arial"/>
                <a:ea typeface="+mn-ea"/>
                <a:cs typeface="+mn-cs"/>
              </a:rPr>
              <a:t>Technology</a:t>
            </a:r>
          </a:p>
        </p:txBody>
      </p:sp>
      <p:sp>
        <p:nvSpPr>
          <p:cNvPr id="11" name="Rectangle 10">
            <a:extLst>
              <a:ext uri="{FF2B5EF4-FFF2-40B4-BE49-F238E27FC236}">
                <a16:creationId xmlns:a16="http://schemas.microsoft.com/office/drawing/2014/main" id="{15F6C20F-7081-498F-ACB0-382C9131650B}"/>
              </a:ext>
            </a:extLst>
          </p:cNvPr>
          <p:cNvSpPr/>
          <p:nvPr/>
        </p:nvSpPr>
        <p:spPr>
          <a:xfrm>
            <a:off x="7267449" y="4470246"/>
            <a:ext cx="789713" cy="51214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a:ln>
                  <a:noFill/>
                </a:ln>
                <a:solidFill>
                  <a:schemeClr val="tx1"/>
                </a:solidFill>
                <a:effectLst/>
                <a:uLnTx/>
                <a:uFillTx/>
                <a:latin typeface="Arial"/>
                <a:ea typeface="+mn-ea"/>
                <a:cs typeface="+mn-cs"/>
              </a:rPr>
              <a:t>Task</a:t>
            </a:r>
          </a:p>
        </p:txBody>
      </p:sp>
      <p:sp>
        <p:nvSpPr>
          <p:cNvPr id="12" name="Rectangle 11">
            <a:extLst>
              <a:ext uri="{FF2B5EF4-FFF2-40B4-BE49-F238E27FC236}">
                <a16:creationId xmlns:a16="http://schemas.microsoft.com/office/drawing/2014/main" id="{B68E468D-DAF3-4C51-9B77-ABFE2422434A}"/>
              </a:ext>
            </a:extLst>
          </p:cNvPr>
          <p:cNvSpPr/>
          <p:nvPr/>
        </p:nvSpPr>
        <p:spPr>
          <a:xfrm>
            <a:off x="8670332" y="4470246"/>
            <a:ext cx="789713" cy="51214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Arial"/>
                <a:ea typeface="+mn-ea"/>
                <a:cs typeface="+mn-cs"/>
              </a:rPr>
              <a:t>Effect</a:t>
            </a:r>
          </a:p>
        </p:txBody>
      </p:sp>
      <p:cxnSp>
        <p:nvCxnSpPr>
          <p:cNvPr id="13" name="Straight Arrow Connector 12">
            <a:extLst>
              <a:ext uri="{FF2B5EF4-FFF2-40B4-BE49-F238E27FC236}">
                <a16:creationId xmlns:a16="http://schemas.microsoft.com/office/drawing/2014/main" id="{01C06B23-0433-410B-88C5-81CF68FD9379}"/>
              </a:ext>
            </a:extLst>
          </p:cNvPr>
          <p:cNvCxnSpPr>
            <a:stCxn id="10" idx="3"/>
            <a:endCxn id="8" idx="1"/>
          </p:cNvCxnSpPr>
          <p:nvPr/>
        </p:nvCxnSpPr>
        <p:spPr>
          <a:xfrm>
            <a:off x="1797528" y="4726318"/>
            <a:ext cx="456767" cy="0"/>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54EDE2-2DC3-4DC1-BFF1-A7A18D7DEEBA}"/>
              </a:ext>
            </a:extLst>
          </p:cNvPr>
          <p:cNvCxnSpPr>
            <a:stCxn id="8" idx="3"/>
            <a:endCxn id="7" idx="1"/>
          </p:cNvCxnSpPr>
          <p:nvPr/>
        </p:nvCxnSpPr>
        <p:spPr>
          <a:xfrm>
            <a:off x="3044008" y="4726318"/>
            <a:ext cx="456767" cy="0"/>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ounded Rectangle 25">
            <a:extLst>
              <a:ext uri="{FF2B5EF4-FFF2-40B4-BE49-F238E27FC236}">
                <a16:creationId xmlns:a16="http://schemas.microsoft.com/office/drawing/2014/main" id="{AEB6EFD8-CC14-4E40-8483-E4FFCB336FDE}"/>
              </a:ext>
            </a:extLst>
          </p:cNvPr>
          <p:cNvSpPr/>
          <p:nvPr/>
        </p:nvSpPr>
        <p:spPr>
          <a:xfrm>
            <a:off x="5162782" y="3499077"/>
            <a:ext cx="789713" cy="5121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Arial"/>
                <a:ea typeface="+mn-ea"/>
                <a:cs typeface="+mn-cs"/>
              </a:rPr>
              <a:t>Joint</a:t>
            </a:r>
            <a:br>
              <a:rPr kumimoji="0" lang="en-US" sz="800" b="0" i="0" u="none" strike="noStrike" kern="1200" cap="none" spc="0" normalizeH="0" baseline="0">
                <a:ln>
                  <a:noFill/>
                </a:ln>
                <a:solidFill>
                  <a:schemeClr val="tx1"/>
                </a:solidFill>
                <a:effectLst/>
                <a:uLnTx/>
                <a:uFillTx/>
                <a:latin typeface="Arial"/>
                <a:ea typeface="+mn-ea"/>
                <a:cs typeface="+mn-cs"/>
              </a:rPr>
            </a:br>
            <a:r>
              <a:rPr kumimoji="0" lang="en-US" sz="800" b="0" i="0" u="none" strike="noStrike" kern="1200" cap="none" spc="0" normalizeH="0" baseline="0">
                <a:ln>
                  <a:noFill/>
                </a:ln>
                <a:solidFill>
                  <a:schemeClr val="tx1"/>
                </a:solidFill>
                <a:effectLst/>
                <a:uLnTx/>
                <a:uFillTx/>
                <a:latin typeface="Arial"/>
                <a:ea typeface="+mn-ea"/>
                <a:cs typeface="+mn-cs"/>
              </a:rPr>
              <a:t>Functions</a:t>
            </a:r>
          </a:p>
        </p:txBody>
      </p:sp>
      <p:sp>
        <p:nvSpPr>
          <p:cNvPr id="16" name="Rounded Rectangle 26">
            <a:extLst>
              <a:ext uri="{FF2B5EF4-FFF2-40B4-BE49-F238E27FC236}">
                <a16:creationId xmlns:a16="http://schemas.microsoft.com/office/drawing/2014/main" id="{A0ADEF49-10AD-451D-A9C3-2F247C7D3BDF}"/>
              </a:ext>
            </a:extLst>
          </p:cNvPr>
          <p:cNvSpPr/>
          <p:nvPr/>
        </p:nvSpPr>
        <p:spPr>
          <a:xfrm>
            <a:off x="7267440" y="3499077"/>
            <a:ext cx="789713" cy="5121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Arial"/>
                <a:ea typeface="+mn-ea"/>
                <a:cs typeface="+mn-cs"/>
              </a:rPr>
              <a:t>Hierarchical</a:t>
            </a:r>
            <a:br>
              <a:rPr kumimoji="0" lang="en-US" sz="800" b="0" i="0" u="none" strike="noStrike" kern="1200" cap="none" spc="0" normalizeH="0" baseline="0" dirty="0">
                <a:ln>
                  <a:noFill/>
                </a:ln>
                <a:solidFill>
                  <a:schemeClr val="tx1"/>
                </a:solidFill>
                <a:effectLst/>
                <a:uLnTx/>
                <a:uFillTx/>
                <a:latin typeface="Arial"/>
                <a:ea typeface="+mn-ea"/>
                <a:cs typeface="+mn-cs"/>
              </a:rPr>
            </a:br>
            <a:r>
              <a:rPr kumimoji="0" lang="en-US" sz="800" b="0" i="0" u="none" strike="noStrike" kern="1200" cap="none" spc="0" normalizeH="0" baseline="0" dirty="0">
                <a:ln>
                  <a:noFill/>
                </a:ln>
                <a:solidFill>
                  <a:schemeClr val="tx1"/>
                </a:solidFill>
                <a:effectLst/>
                <a:uLnTx/>
                <a:uFillTx/>
                <a:latin typeface="Arial"/>
                <a:ea typeface="+mn-ea"/>
                <a:cs typeface="+mn-cs"/>
              </a:rPr>
              <a:t>Level</a:t>
            </a:r>
          </a:p>
        </p:txBody>
      </p:sp>
      <p:sp>
        <p:nvSpPr>
          <p:cNvPr id="17" name="Rounded Rectangle 27">
            <a:extLst>
              <a:ext uri="{FF2B5EF4-FFF2-40B4-BE49-F238E27FC236}">
                <a16:creationId xmlns:a16="http://schemas.microsoft.com/office/drawing/2014/main" id="{8B99E27C-93D6-44C9-81E1-0B366C2A2B73}"/>
              </a:ext>
            </a:extLst>
          </p:cNvPr>
          <p:cNvSpPr/>
          <p:nvPr/>
        </p:nvSpPr>
        <p:spPr>
          <a:xfrm>
            <a:off x="7267440" y="2527908"/>
            <a:ext cx="789713" cy="5121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Arial"/>
                <a:ea typeface="+mn-ea"/>
                <a:cs typeface="+mn-cs"/>
              </a:rPr>
              <a:t>Operational</a:t>
            </a:r>
            <a:br>
              <a:rPr kumimoji="0" lang="en-US" sz="800" b="0" i="0" u="none" strike="noStrike" kern="1200" cap="none" spc="0" normalizeH="0" baseline="0">
                <a:ln>
                  <a:noFill/>
                </a:ln>
                <a:solidFill>
                  <a:schemeClr val="tx1"/>
                </a:solidFill>
                <a:effectLst/>
                <a:uLnTx/>
                <a:uFillTx/>
                <a:latin typeface="Arial"/>
                <a:ea typeface="+mn-ea"/>
                <a:cs typeface="+mn-cs"/>
              </a:rPr>
            </a:br>
            <a:r>
              <a:rPr kumimoji="0" lang="en-US" sz="800" b="0" i="0" u="none" strike="noStrike" kern="1200" cap="none" spc="0" normalizeH="0" baseline="0">
                <a:ln>
                  <a:noFill/>
                </a:ln>
                <a:solidFill>
                  <a:schemeClr val="tx1"/>
                </a:solidFill>
                <a:effectLst/>
                <a:uLnTx/>
                <a:uFillTx/>
                <a:latin typeface="Arial"/>
                <a:ea typeface="+mn-ea"/>
                <a:cs typeface="+mn-cs"/>
              </a:rPr>
              <a:t>Domain</a:t>
            </a:r>
          </a:p>
        </p:txBody>
      </p:sp>
      <p:cxnSp>
        <p:nvCxnSpPr>
          <p:cNvPr id="18" name="Straight Connector 17">
            <a:extLst>
              <a:ext uri="{FF2B5EF4-FFF2-40B4-BE49-F238E27FC236}">
                <a16:creationId xmlns:a16="http://schemas.microsoft.com/office/drawing/2014/main" id="{DB6A00C0-CF26-4D01-99B1-7CD7C62C21C7}"/>
              </a:ext>
            </a:extLst>
          </p:cNvPr>
          <p:cNvCxnSpPr>
            <a:stCxn id="15" idx="2"/>
            <a:endCxn id="9" idx="0"/>
          </p:cNvCxnSpPr>
          <p:nvPr/>
        </p:nvCxnSpPr>
        <p:spPr>
          <a:xfrm>
            <a:off x="5557639" y="4011218"/>
            <a:ext cx="1" cy="459029"/>
          </a:xfrm>
          <a:prstGeom prst="line">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CE38DB7-583C-49EA-B3A0-34266B4BE871}"/>
              </a:ext>
            </a:extLst>
          </p:cNvPr>
          <p:cNvCxnSpPr>
            <a:stCxn id="16" idx="2"/>
            <a:endCxn id="11" idx="0"/>
          </p:cNvCxnSpPr>
          <p:nvPr/>
        </p:nvCxnSpPr>
        <p:spPr>
          <a:xfrm>
            <a:off x="7662297" y="4011218"/>
            <a:ext cx="9" cy="459028"/>
          </a:xfrm>
          <a:prstGeom prst="line">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8C5234-26C0-4DD5-ACB3-222834D829C0}"/>
              </a:ext>
            </a:extLst>
          </p:cNvPr>
          <p:cNvCxnSpPr>
            <a:stCxn id="17" idx="2"/>
          </p:cNvCxnSpPr>
          <p:nvPr/>
        </p:nvCxnSpPr>
        <p:spPr>
          <a:xfrm>
            <a:off x="7662297" y="3040049"/>
            <a:ext cx="0" cy="459028"/>
          </a:xfrm>
          <a:prstGeom prst="line">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C662BCA-FD4E-42B6-998D-1F4EA94D3435}"/>
              </a:ext>
            </a:extLst>
          </p:cNvPr>
          <p:cNvPicPr>
            <a:picLocks noChangeAspect="1"/>
          </p:cNvPicPr>
          <p:nvPr/>
        </p:nvPicPr>
        <p:blipFill>
          <a:blip r:embed="rId2"/>
          <a:stretch>
            <a:fillRect/>
          </a:stretch>
        </p:blipFill>
        <p:spPr>
          <a:xfrm>
            <a:off x="4499873" y="4029749"/>
            <a:ext cx="326632" cy="1393133"/>
          </a:xfrm>
          <a:prstGeom prst="rect">
            <a:avLst/>
          </a:prstGeom>
        </p:spPr>
      </p:pic>
      <p:pic>
        <p:nvPicPr>
          <p:cNvPr id="22" name="Picture 8" descr="Free Icon | Gear">
            <a:extLst>
              <a:ext uri="{FF2B5EF4-FFF2-40B4-BE49-F238E27FC236}">
                <a16:creationId xmlns:a16="http://schemas.microsoft.com/office/drawing/2014/main" id="{14235DFE-DA44-46BC-9A2D-B22FC6DCB5B8}"/>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8016" y="3895212"/>
            <a:ext cx="389309" cy="3893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Gears icon Royalty Free Vector Image - VectorStock">
            <a:extLst>
              <a:ext uri="{FF2B5EF4-FFF2-40B4-BE49-F238E27FC236}">
                <a16:creationId xmlns:a16="http://schemas.microsoft.com/office/drawing/2014/main" id="{9E2DBBA4-2F3B-475C-AE27-896982960C22}"/>
              </a:ext>
            </a:extLst>
          </p:cNvPr>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475" b="92023" l="0" r="99200">
                        <a14:foregroundMark x1="13200" y1="39411" x2="14000" y2="26306"/>
                        <a14:foregroundMark x1="67600" y1="49668" x2="76800" y2="40551"/>
                        <a14:foregroundMark x1="58000" y1="72270" x2="62000" y2="78538"/>
                      </a14:backgroundRemoval>
                    </a14:imgEffect>
                  </a14:imgLayer>
                </a14:imgProps>
              </a:ext>
              <a:ext uri="{28A0092B-C50C-407E-A947-70E740481C1C}">
                <a14:useLocalDpi xmlns:a14="http://schemas.microsoft.com/office/drawing/2010/main" val="0"/>
              </a:ext>
            </a:extLst>
          </a:blip>
          <a:srcRect/>
          <a:stretch>
            <a:fillRect/>
          </a:stretch>
        </p:blipFill>
        <p:spPr bwMode="auto">
          <a:xfrm>
            <a:off x="2422612" y="3895212"/>
            <a:ext cx="434128" cy="45713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A42EDCD-09C5-4D9D-BF42-E1F22F991BDE}"/>
              </a:ext>
            </a:extLst>
          </p:cNvPr>
          <p:cNvSpPr txBox="1"/>
          <p:nvPr/>
        </p:nvSpPr>
        <p:spPr>
          <a:xfrm>
            <a:off x="7972627" y="1412802"/>
            <a:ext cx="660178" cy="25607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AERO-SPACE</a:t>
            </a:r>
          </a:p>
        </p:txBody>
      </p:sp>
      <p:sp>
        <p:nvSpPr>
          <p:cNvPr id="25" name="TextBox 24">
            <a:extLst>
              <a:ext uri="{FF2B5EF4-FFF2-40B4-BE49-F238E27FC236}">
                <a16:creationId xmlns:a16="http://schemas.microsoft.com/office/drawing/2014/main" id="{26FEE6BB-2C0D-4836-80E0-B712FDA73CDB}"/>
              </a:ext>
            </a:extLst>
          </p:cNvPr>
          <p:cNvSpPr txBox="1"/>
          <p:nvPr/>
        </p:nvSpPr>
        <p:spPr>
          <a:xfrm>
            <a:off x="7281757" y="1413868"/>
            <a:ext cx="817040" cy="276799"/>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OCEANIC</a:t>
            </a:r>
          </a:p>
        </p:txBody>
      </p:sp>
      <p:sp>
        <p:nvSpPr>
          <p:cNvPr id="26" name="TextBox 25">
            <a:extLst>
              <a:ext uri="{FF2B5EF4-FFF2-40B4-BE49-F238E27FC236}">
                <a16:creationId xmlns:a16="http://schemas.microsoft.com/office/drawing/2014/main" id="{509C8D82-58C3-4A30-A3FE-43FD02377C69}"/>
              </a:ext>
            </a:extLst>
          </p:cNvPr>
          <p:cNvSpPr txBox="1"/>
          <p:nvPr/>
        </p:nvSpPr>
        <p:spPr>
          <a:xfrm>
            <a:off x="6692971" y="1412802"/>
            <a:ext cx="1109708" cy="431704"/>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URBAN/ RURAL</a:t>
            </a:r>
          </a:p>
        </p:txBody>
      </p:sp>
      <p:sp>
        <p:nvSpPr>
          <p:cNvPr id="27" name="TextBox 26">
            <a:extLst>
              <a:ext uri="{FF2B5EF4-FFF2-40B4-BE49-F238E27FC236}">
                <a16:creationId xmlns:a16="http://schemas.microsoft.com/office/drawing/2014/main" id="{16FBDF4B-8E06-4B07-B73C-EDC9263CD78B}"/>
              </a:ext>
            </a:extLst>
          </p:cNvPr>
          <p:cNvSpPr txBox="1"/>
          <p:nvPr/>
        </p:nvSpPr>
        <p:spPr>
          <a:xfrm>
            <a:off x="6060206" y="1414538"/>
            <a:ext cx="687544" cy="287296"/>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SPACE</a:t>
            </a:r>
          </a:p>
        </p:txBody>
      </p:sp>
      <p:sp>
        <p:nvSpPr>
          <p:cNvPr id="31" name="Rounded Rectangle 42">
            <a:extLst>
              <a:ext uri="{FF2B5EF4-FFF2-40B4-BE49-F238E27FC236}">
                <a16:creationId xmlns:a16="http://schemas.microsoft.com/office/drawing/2014/main" id="{23BCF1CD-9FA4-4915-AB78-5093551459AE}"/>
              </a:ext>
            </a:extLst>
          </p:cNvPr>
          <p:cNvSpPr/>
          <p:nvPr/>
        </p:nvSpPr>
        <p:spPr>
          <a:xfrm>
            <a:off x="3643433" y="3895212"/>
            <a:ext cx="545536" cy="38930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32" name="Picture 2" descr="Satellite Icon #106304 - Free Icons Library">
            <a:extLst>
              <a:ext uri="{FF2B5EF4-FFF2-40B4-BE49-F238E27FC236}">
                <a16:creationId xmlns:a16="http://schemas.microsoft.com/office/drawing/2014/main" id="{9998E6C3-EC87-447E-9A79-059996174F5F}"/>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4158" y="2986024"/>
            <a:ext cx="287343" cy="28734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BE38681-D823-4180-B6E9-30044CB8E2DF}"/>
              </a:ext>
            </a:extLst>
          </p:cNvPr>
          <p:cNvSpPr txBox="1"/>
          <p:nvPr/>
        </p:nvSpPr>
        <p:spPr>
          <a:xfrm>
            <a:off x="8505485" y="1412802"/>
            <a:ext cx="817039" cy="25607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DIGITAL</a:t>
            </a:r>
          </a:p>
        </p:txBody>
      </p:sp>
      <p:pic>
        <p:nvPicPr>
          <p:cNvPr id="38" name="Bildobjekt 18">
            <a:extLst>
              <a:ext uri="{FF2B5EF4-FFF2-40B4-BE49-F238E27FC236}">
                <a16:creationId xmlns:a16="http://schemas.microsoft.com/office/drawing/2014/main" id="{ED72F7D7-C988-4F79-AFC5-D9C9D6E1704A}"/>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0915" y="2974526"/>
            <a:ext cx="379787" cy="379787"/>
          </a:xfrm>
          <a:prstGeom prst="rect">
            <a:avLst/>
          </a:prstGeom>
        </p:spPr>
      </p:pic>
      <p:pic>
        <p:nvPicPr>
          <p:cNvPr id="39" name="Bildobjekt 30">
            <a:extLst>
              <a:ext uri="{FF2B5EF4-FFF2-40B4-BE49-F238E27FC236}">
                <a16:creationId xmlns:a16="http://schemas.microsoft.com/office/drawing/2014/main" id="{03BEC0CA-BC55-49A9-B2CA-F49779DA76EC}"/>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31721" y="2929400"/>
            <a:ext cx="410367" cy="388394"/>
          </a:xfrm>
          <a:prstGeom prst="rect">
            <a:avLst/>
          </a:prstGeom>
        </p:spPr>
      </p:pic>
      <p:pic>
        <p:nvPicPr>
          <p:cNvPr id="40" name="Bildobjekt 29">
            <a:extLst>
              <a:ext uri="{FF2B5EF4-FFF2-40B4-BE49-F238E27FC236}">
                <a16:creationId xmlns:a16="http://schemas.microsoft.com/office/drawing/2014/main" id="{65B5358B-8F3A-4EBA-9C7F-6D29C0253F36}"/>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93926" y="2980347"/>
            <a:ext cx="337189" cy="337189"/>
          </a:xfrm>
          <a:prstGeom prst="rect">
            <a:avLst/>
          </a:prstGeom>
        </p:spPr>
      </p:pic>
      <p:pic>
        <p:nvPicPr>
          <p:cNvPr id="42" name="Bildobjekt 30">
            <a:extLst>
              <a:ext uri="{FF2B5EF4-FFF2-40B4-BE49-F238E27FC236}">
                <a16:creationId xmlns:a16="http://schemas.microsoft.com/office/drawing/2014/main" id="{6F5E8D29-DABB-4EFB-B1E7-942A3C05EE4B}"/>
              </a:ext>
            </a:extLst>
          </p:cNvPr>
          <p:cNvPicPr>
            <a:picLocks noChangeAspect="1"/>
          </p:cNvPicPr>
          <p:nvPr/>
        </p:nvPicPr>
        <p:blipFill>
          <a:blip r:embed="rId10" cstate="print">
            <a:duotone>
              <a:srgbClr val="FAB900">
                <a:shade val="45000"/>
                <a:satMod val="135000"/>
              </a:srgbClr>
              <a:prstClr val="white"/>
            </a:duotone>
            <a:extLst>
              <a:ext uri="{BEBA8EAE-BF5A-486C-A8C5-ECC9F3942E4B}">
                <a14:imgProps xmlns:a14="http://schemas.microsoft.com/office/drawing/2010/main">
                  <a14:imgLayer r:embed="rId11">
                    <a14:imgEffect>
                      <a14:backgroundRemoval t="9756" b="96341" l="9649" r="89474">
                        <a14:foregroundMark x1="55614" y1="70732" x2="56140" y2="69512"/>
                        <a14:foregroundMark x1="54561" y1="73171" x2="55614" y2="70732"/>
                        <a14:foregroundMark x1="54035" y1="74390" x2="54561" y2="73171"/>
                        <a14:foregroundMark x1="53509" y1="75610" x2="54035" y2="74390"/>
                        <a14:foregroundMark x1="62281" y1="96341" x2="49123" y2="81707"/>
                        <a14:foregroundMark x1="44590" y1="73171" x2="44635" y2="72796"/>
                        <a14:foregroundMark x1="44444" y1="74390" x2="44590" y2="73171"/>
                        <a14:foregroundMark x1="44151" y1="76829" x2="44444" y2="74390"/>
                        <a14:foregroundMark x1="43859" y1="79268" x2="44151" y2="76829"/>
                        <a14:foregroundMark x1="42689" y1="89024" x2="43859" y2="79268"/>
                        <a14:foregroundMark x1="42543" y1="90244" x2="42689" y2="89024"/>
                        <a14:foregroundMark x1="42105" y1="93902" x2="42543" y2="90244"/>
                        <a14:foregroundMark x1="49123" y1="60976" x2="50210" y2="55687"/>
                        <a14:foregroundMark x1="82456" y1="68293" x2="82456" y2="68293"/>
                        <a14:foregroundMark x1="84148" y1="86585" x2="84211" y2="87805"/>
                        <a14:foregroundMark x1="84023" y1="84146" x2="84148" y2="86585"/>
                        <a14:foregroundMark x1="83395" y1="71951" x2="83458" y2="73171"/>
                        <a14:foregroundMark x1="83333" y1="70732" x2="83395" y2="71951"/>
                        <a14:foregroundMark x1="75774" y1="91674" x2="74561" y2="91463"/>
                        <a14:foregroundMark x1="81579" y1="92683" x2="81494" y2="92668"/>
                        <a14:foregroundMark x1="22504" y1="90990" x2="20196" y2="91257"/>
                        <a14:foregroundMark x1="28947" y1="90244" x2="25289" y2="90667"/>
                        <a14:foregroundMark x1="16667" y1="71951" x2="16667" y2="71869"/>
                        <a14:foregroundMark x1="16667" y1="73171" x2="16667" y2="71951"/>
                        <a14:foregroundMark x1="16667" y1="74390" x2="16667" y2="73171"/>
                        <a14:foregroundMark x1="16667" y1="75610" x2="16667" y2="74390"/>
                        <a14:foregroundMark x1="16667" y1="76829" x2="16667" y2="75610"/>
                        <a14:foregroundMark x1="16667" y1="77396" x2="16667" y2="76829"/>
                        <a14:foregroundMark x1="16667" y1="81707" x2="16667" y2="81316"/>
                        <a14:foregroundMark x1="16667" y1="82927" x2="16667" y2="81707"/>
                        <a14:foregroundMark x1="16667" y1="84146" x2="16667" y2="82927"/>
                        <a14:foregroundMark x1="16667" y1="85366" x2="16667" y2="84146"/>
                        <a14:foregroundMark x1="16667" y1="85800" x2="16667" y2="85366"/>
                        <a14:foregroundMark x1="16667" y1="88849" x2="16667" y2="87977"/>
                        <a14:foregroundMark x1="35807" y1="67228" x2="38596" y2="67073"/>
                        <a14:foregroundMark x1="16667" y1="68293" x2="30523" y2="67522"/>
                        <a14:foregroundMark x1="28681" y1="59140" x2="24561" y2="58537"/>
                        <a14:foregroundMark x1="35336" y1="60114" x2="34367" y2="59972"/>
                        <a14:foregroundMark x1="23712" y1="21951" x2="23684" y2="20732"/>
                        <a14:foregroundMark x1="23741" y1="23171" x2="23712" y2="21951"/>
                        <a14:foregroundMark x1="23769" y1="24390" x2="23741" y2="23171"/>
                        <a14:foregroundMark x1="24561" y1="58537" x2="24533" y2="57317"/>
                        <a14:foregroundMark x1="67667" y1="18659" x2="75439" y2="18293"/>
                        <a14:foregroundMark x1="45635" y1="19698" x2="45714" y2="19694"/>
                        <a14:foregroundMark x1="42853" y1="19829" x2="43505" y2="19798"/>
                        <a14:foregroundMark x1="23684" y1="20732" x2="25397" y2="20651"/>
                        <a14:foregroundMark x1="73860" y1="18293" x2="66816" y2="16604"/>
                        <a14:foregroundMark x1="75474" y1="18680" x2="73860" y2="18293"/>
                        <a14:foregroundMark x1="78947" y1="19512" x2="76196" y2="18852"/>
                        <a14:foregroundMark x1="47373" y1="15854" x2="44174" y2="15854"/>
                        <a14:foregroundMark x1="29216" y1="18172" x2="29112" y2="18151"/>
                        <a14:foregroundMark x1="29170" y1="18262" x2="29246" y2="18251"/>
                        <a14:foregroundMark x1="76459" y1="51359" x2="76316" y2="57317"/>
                        <a14:foregroundMark x1="77193" y1="20732" x2="76719" y2="40505"/>
                        <a14:foregroundMark x1="65076" y1="60213" x2="62281" y2="59756"/>
                        <a14:foregroundMark x1="77193" y1="62195" x2="65818" y2="60335"/>
                        <a14:foregroundMark x1="84503" y1="69512" x2="85088" y2="71951"/>
                        <a14:foregroundMark x1="83333" y1="64634" x2="84503" y2="69512"/>
                        <a14:foregroundMark x1="85965" y1="67073" x2="66667" y2="62195"/>
                        <a14:foregroundMark x1="77193" y1="95122" x2="72807" y2="95122"/>
                        <a14:foregroundMark x1="16747" y1="69512" x2="16667" y2="68293"/>
                        <a14:foregroundMark x1="16827" y1="70732" x2="16747" y2="69512"/>
                        <a14:foregroundMark x1="16986" y1="73171" x2="16965" y2="72844"/>
                        <a14:foregroundMark x1="17066" y1="74390" x2="16986" y2="73171"/>
                        <a14:foregroundMark x1="17146" y1="75610" x2="17066" y2="74390"/>
                        <a14:foregroundMark x1="17225" y1="76829" x2="17146" y2="75610"/>
                        <a14:foregroundMark x1="17329" y1="78415" x2="17225" y2="76829"/>
                        <a14:foregroundMark x1="17624" y1="82927" x2="17614" y2="82773"/>
                        <a14:foregroundMark x1="17703" y1="84146" x2="17624" y2="82927"/>
                        <a14:foregroundMark x1="17735" y1="84634" x2="17703" y2="84146"/>
                        <a14:foregroundMark x1="17888" y1="86970" x2="17868" y2="86665"/>
                        <a14:foregroundMark x1="18421" y1="95122" x2="18354" y2="94093"/>
                        <a14:foregroundMark x1="27924" y1="15883" x2="28316" y2="15805"/>
                        <a14:foregroundMark x1="21930" y1="17073" x2="23372" y2="16787"/>
                        <a14:foregroundMark x1="69298" y1="15854" x2="76316" y2="15854"/>
                        <a14:foregroundMark x1="31579" y1="15854" x2="31579" y2="15854"/>
                        <a14:foregroundMark x1="35088" y1="14634" x2="36842" y2="14634"/>
                        <a14:foregroundMark x1="40351" y1="14634" x2="43860" y2="14634"/>
                        <a14:foregroundMark x1="49123" y1="15854" x2="65789" y2="14634"/>
                        <a14:foregroundMark x1="23026" y1="30488" x2="23684" y2="37805"/>
                        <a14:foregroundMark x1="22369" y1="23171" x2="22478" y2="24390"/>
                        <a14:foregroundMark x1="22259" y1="21951" x2="22369" y2="23171"/>
                        <a14:foregroundMark x1="22149" y1="20732" x2="22259" y2="21951"/>
                        <a14:foregroundMark x1="22039" y1="19512" x2="22149" y2="20732"/>
                        <a14:foregroundMark x1="21930" y1="18293" x2="22039" y2="19512"/>
                        <a14:foregroundMark x1="21930" y1="65854" x2="21930" y2="65854"/>
                        <a14:foregroundMark x1="19298" y1="67073" x2="19298" y2="67073"/>
                        <a14:foregroundMark x1="15789" y1="67073" x2="15789" y2="67073"/>
                        <a14:foregroundMark x1="14912" y1="71951" x2="14912" y2="71951"/>
                        <a14:foregroundMark x1="14035" y1="75610" x2="14035" y2="75610"/>
                        <a14:foregroundMark x1="14035" y1="74390" x2="14035" y2="74390"/>
                        <a14:foregroundMark x1="14912" y1="74390" x2="14912" y2="74390"/>
                        <a14:foregroundMark x1="14912" y1="76829" x2="14912" y2="79268"/>
                        <a14:foregroundMark x1="14912" y1="75610" x2="14912" y2="76829"/>
                        <a14:foregroundMark x1="14912" y1="74390" x2="14912" y2="75610"/>
                        <a14:foregroundMark x1="15351" y1="75610" x2="15789" y2="76829"/>
                        <a14:foregroundMark x1="14912" y1="74390" x2="15351" y2="75610"/>
                        <a14:foregroundMark x1="14912" y1="75610" x2="14912" y2="75610"/>
                        <a14:foregroundMark x1="14912" y1="74390" x2="14912" y2="74390"/>
                        <a14:foregroundMark x1="14912" y1="74390" x2="14912" y2="74390"/>
                        <a14:foregroundMark x1="15789" y1="71951" x2="15789" y2="71951"/>
                        <a14:foregroundMark x1="13158" y1="86585" x2="13158" y2="86585"/>
                        <a14:foregroundMark x1="14912" y1="89024" x2="14912" y2="89024"/>
                        <a14:foregroundMark x1="14912" y1="89024" x2="14912" y2="89024"/>
                        <a14:foregroundMark x1="14912" y1="89024" x2="14912" y2="89024"/>
                        <a14:foregroundMark x1="14912" y1="91463" x2="14912" y2="91463"/>
                        <a14:foregroundMark x1="19298" y1="93902" x2="19298" y2="93902"/>
                        <a14:foregroundMark x1="21053" y1="91463" x2="21053" y2="91463"/>
                        <a14:foregroundMark x1="21053" y1="91463" x2="21053" y2="91463"/>
                        <a14:foregroundMark x1="26316" y1="90244" x2="26316" y2="90244"/>
                        <a14:foregroundMark x1="24561" y1="92683" x2="24561" y2="92683"/>
                        <a14:foregroundMark x1="26316" y1="92683" x2="26316" y2="92683"/>
                        <a14:foregroundMark x1="26316" y1="92683" x2="26316" y2="91463"/>
                        <a14:foregroundMark x1="14912" y1="75610" x2="14912" y2="75610"/>
                        <a14:foregroundMark x1="14912" y1="71951" x2="14912" y2="71951"/>
                        <a14:foregroundMark x1="14912" y1="71951" x2="14912" y2="71951"/>
                        <a14:foregroundMark x1="34211" y1="62195" x2="16667" y2="62195"/>
                        <a14:foregroundMark x1="22807" y1="26829" x2="22807" y2="26829"/>
                        <a14:foregroundMark x1="23684" y1="30488" x2="23684" y2="30488"/>
                        <a14:foregroundMark x1="23684" y1="26829" x2="23684" y2="26829"/>
                        <a14:foregroundMark x1="23684" y1="26829" x2="23684" y2="26829"/>
                        <a14:foregroundMark x1="22807" y1="28049" x2="22807" y2="28049"/>
                        <a14:foregroundMark x1="21930" y1="31707" x2="21930" y2="31707"/>
                        <a14:foregroundMark x1="22807" y1="29268" x2="22807" y2="29268"/>
                        <a14:foregroundMark x1="22807" y1="19512" x2="22807" y2="19512"/>
                        <a14:foregroundMark x1="24561" y1="18293" x2="24561" y2="18293"/>
                        <a14:foregroundMark x1="24561" y1="18293" x2="24561" y2="18293"/>
                        <a14:foregroundMark x1="25439" y1="18293" x2="25439" y2="18293"/>
                        <a14:foregroundMark x1="24270" y1="19512" x2="21930" y2="21951"/>
                        <a14:foregroundMark x1="25439" y1="18293" x2="24270" y2="19512"/>
                        <a14:foregroundMark x1="22807" y1="35366" x2="23684" y2="57317"/>
                        <a14:foregroundMark x1="22807" y1="32927" x2="22807" y2="24390"/>
                        <a14:foregroundMark x1="22807" y1="26829" x2="22807" y2="26829"/>
                        <a14:foregroundMark x1="22807" y1="30488" x2="22807" y2="30488"/>
                        <a14:foregroundMark x1="23684" y1="30488" x2="23684" y2="30488"/>
                        <a14:foregroundMark x1="24561" y1="14634" x2="24561" y2="14634"/>
                        <a14:foregroundMark x1="22807" y1="24390" x2="22807" y2="24390"/>
                        <a14:foregroundMark x1="23684" y1="24390" x2="23684" y2="24390"/>
                        <a14:foregroundMark x1="23684" y1="24390" x2="23684" y2="34146"/>
                        <a14:foregroundMark x1="77193" y1="50000" x2="77193" y2="42683"/>
                        <a14:foregroundMark x1="84211" y1="82927" x2="84211" y2="84146"/>
                        <a14:foregroundMark x1="84211" y1="78049" x2="84211" y2="82927"/>
                        <a14:foregroundMark x1="84211" y1="74390" x2="84211" y2="74390"/>
                        <a14:foregroundMark x1="25439" y1="92683" x2="26316" y2="92683"/>
                        <a14:foregroundMark x1="26316" y1="92683" x2="24561" y2="92683"/>
                        <a14:foregroundMark x1="26316" y1="91463" x2="26316" y2="91463"/>
                        <a14:foregroundMark x1="26316" y1="91463" x2="26316" y2="91463"/>
                        <a14:foregroundMark x1="25439" y1="91463" x2="25439" y2="91463"/>
                        <a14:foregroundMark x1="25439" y1="92683" x2="25439" y2="92683"/>
                        <a14:foregroundMark x1="15789" y1="67340" x2="15789" y2="67073"/>
                        <a14:foregroundMark x1="15789" y1="73171" x2="15789" y2="68993"/>
                        <a14:foregroundMark x1="14912" y1="74390" x2="14912" y2="71951"/>
                        <a14:foregroundMark x1="15335" y1="65854" x2="16667" y2="65854"/>
                        <a14:foregroundMark x1="22807" y1="25610" x2="22807" y2="21951"/>
                        <a14:foregroundMark x1="22807" y1="24390" x2="22807" y2="24390"/>
                        <a14:foregroundMark x1="75120" y1="90244" x2="72807" y2="90244"/>
                        <a14:foregroundMark x1="25439" y1="91463" x2="23684" y2="92683"/>
                        <a14:foregroundMark x1="25439" y1="92683" x2="25439" y2="92683"/>
                        <a14:foregroundMark x1="22901" y1="92291" x2="17544" y2="91463"/>
                        <a14:foregroundMark x1="25439" y1="92683" x2="23431" y2="92373"/>
                        <a14:backgroundMark x1="68421" y1="50000" x2="72807" y2="29268"/>
                        <a14:backgroundMark x1="71053" y1="26829" x2="65789" y2="25610"/>
                        <a14:backgroundMark x1="46433" y1="21924" x2="44739" y2="21139"/>
                        <a14:backgroundMark x1="71930" y1="20732" x2="71930" y2="20732"/>
                        <a14:backgroundMark x1="71930" y1="20732" x2="71930" y2="20732"/>
                        <a14:backgroundMark x1="73684" y1="19512" x2="73684" y2="19512"/>
                        <a14:backgroundMark x1="74561" y1="19512" x2="74561" y2="19512"/>
                        <a14:backgroundMark x1="68421" y1="20732" x2="68421" y2="20732"/>
                        <a14:backgroundMark x1="70175" y1="20732" x2="70175" y2="20732"/>
                        <a14:backgroundMark x1="69298" y1="19512" x2="69298" y2="19512"/>
                        <a14:backgroundMark x1="71053" y1="19512" x2="71053" y2="19512"/>
                        <a14:backgroundMark x1="67544" y1="18293" x2="67544" y2="18293"/>
                        <a14:backgroundMark x1="44737" y1="19512" x2="44737" y2="19512"/>
                        <a14:backgroundMark x1="47368" y1="19512" x2="47368" y2="19512"/>
                        <a14:backgroundMark x1="25439" y1="90244" x2="25439" y2="90244"/>
                        <a14:backgroundMark x1="25439" y1="90244" x2="25439" y2="90244"/>
                        <a14:backgroundMark x1="38596" y1="69512" x2="38596" y2="69512"/>
                        <a14:backgroundMark x1="17544" y1="71951" x2="17544" y2="71951"/>
                        <a14:backgroundMark x1="17544" y1="71951" x2="17544" y2="71951"/>
                        <a14:backgroundMark x1="21930" y1="79268" x2="21930" y2="79268"/>
                        <a14:backgroundMark x1="22807" y1="76829" x2="22807" y2="76829"/>
                        <a14:backgroundMark x1="28947" y1="74390" x2="28947" y2="74390"/>
                        <a14:backgroundMark x1="33333" y1="73171" x2="33333" y2="73171"/>
                        <a14:backgroundMark x1="35965" y1="69512" x2="35965" y2="69512"/>
                        <a14:backgroundMark x1="34211" y1="69512" x2="34211" y2="69512"/>
                        <a14:backgroundMark x1="28947" y1="69512" x2="28947" y2="69512"/>
                        <a14:backgroundMark x1="32456" y1="70732" x2="32456" y2="70732"/>
                        <a14:backgroundMark x1="31579" y1="69512" x2="31579" y2="69512"/>
                        <a14:backgroundMark x1="29825" y1="68293" x2="29825" y2="68293"/>
                        <a14:backgroundMark x1="22807" y1="69512" x2="22807" y2="69512"/>
                        <a14:backgroundMark x1="26316" y1="69512" x2="26316" y2="69512"/>
                        <a14:backgroundMark x1="23684" y1="69512" x2="23684" y2="69512"/>
                        <a14:backgroundMark x1="24561" y1="69512" x2="24561" y2="69512"/>
                        <a14:backgroundMark x1="18421" y1="70732" x2="18421" y2="70732"/>
                        <a14:backgroundMark x1="20175" y1="70732" x2="20175" y2="70732"/>
                        <a14:backgroundMark x1="18421" y1="74390" x2="18421" y2="74390"/>
                        <a14:backgroundMark x1="21053" y1="69512" x2="21053" y2="69512"/>
                        <a14:backgroundMark x1="19298" y1="69512" x2="19298" y2="69512"/>
                        <a14:backgroundMark x1="17544" y1="69512" x2="17544" y2="69512"/>
                        <a14:backgroundMark x1="30702" y1="20732" x2="30702" y2="20732"/>
                        <a14:backgroundMark x1="29825" y1="19512" x2="26995" y2="20299"/>
                        <a14:backgroundMark x1="43860" y1="21951" x2="43860" y2="21951"/>
                        <a14:backgroundMark x1="42982" y1="20732" x2="42982" y2="20732"/>
                        <a14:backgroundMark x1="41228" y1="19512" x2="41228" y2="19512"/>
                        <a14:backgroundMark x1="42982" y1="19512" x2="42982" y2="19512"/>
                        <a14:backgroundMark x1="25439" y1="57182" x2="25439" y2="57317"/>
                        <a14:backgroundMark x1="78947" y1="73171" x2="78947" y2="73171"/>
                        <a14:backgroundMark x1="78947" y1="74390" x2="78947" y2="78049"/>
                        <a14:backgroundMark x1="78947" y1="73171" x2="78947" y2="74390"/>
                        <a14:backgroundMark x1="82456" y1="71951" x2="82456" y2="71951"/>
                        <a14:backgroundMark x1="82456" y1="69512" x2="82456" y2="69512"/>
                        <a14:backgroundMark x1="83333" y1="75610" x2="83333" y2="75610"/>
                        <a14:backgroundMark x1="82456" y1="86585" x2="82456" y2="86585"/>
                        <a14:backgroundMark x1="83333" y1="74390" x2="83333" y2="74390"/>
                        <a14:backgroundMark x1="24561" y1="23171" x2="24561" y2="23171"/>
                        <a14:backgroundMark x1="25439" y1="21951" x2="25439" y2="21951"/>
                        <a14:backgroundMark x1="25439" y1="19512" x2="25439" y2="19512"/>
                        <a14:backgroundMark x1="83333" y1="82927" x2="83333" y2="82927"/>
                        <a14:backgroundMark x1="79825" y1="89024" x2="74561" y2="89024"/>
                        <a14:backgroundMark x1="19298" y1="85366" x2="19298" y2="85366"/>
                        <a14:backgroundMark x1="20175" y1="81707" x2="19298" y2="80488"/>
                        <a14:backgroundMark x1="18421" y1="86585" x2="18421" y2="86585"/>
                        <a14:backgroundMark x1="18421" y1="89024" x2="18421" y2="89024"/>
                        <a14:backgroundMark x1="21053" y1="90244" x2="21053" y2="90244"/>
                        <a14:backgroundMark x1="23684" y1="89024" x2="23684" y2="89024"/>
                        <a14:backgroundMark x1="19298" y1="89024" x2="19298" y2="89024"/>
                        <a14:backgroundMark x1="17544" y1="84146" x2="17544" y2="84146"/>
                        <a14:backgroundMark x1="17544" y1="76829" x2="17544" y2="76829"/>
                        <a14:backgroundMark x1="17544" y1="80488" x2="17544" y2="80488"/>
                        <a14:backgroundMark x1="17544" y1="79268" x2="17544" y2="79268"/>
                      </a14:backgroundRemoval>
                    </a14:imgEffect>
                  </a14:imgLayer>
                </a14:imgProps>
              </a:ext>
              <a:ext uri="{28A0092B-C50C-407E-A947-70E740481C1C}">
                <a14:useLocalDpi xmlns:a14="http://schemas.microsoft.com/office/drawing/2010/main" val="0"/>
              </a:ext>
            </a:extLst>
          </a:blip>
          <a:stretch>
            <a:fillRect/>
          </a:stretch>
        </p:blipFill>
        <p:spPr>
          <a:xfrm>
            <a:off x="6268438" y="2955863"/>
            <a:ext cx="471763" cy="339202"/>
          </a:xfrm>
          <a:prstGeom prst="rect">
            <a:avLst/>
          </a:prstGeom>
        </p:spPr>
      </p:pic>
      <p:pic>
        <p:nvPicPr>
          <p:cNvPr id="43" name="Bildobjekt 40">
            <a:extLst>
              <a:ext uri="{FF2B5EF4-FFF2-40B4-BE49-F238E27FC236}">
                <a16:creationId xmlns:a16="http://schemas.microsoft.com/office/drawing/2014/main" id="{2F035030-2368-4E33-9FDB-00DA15C658EF}"/>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49164" y="2929400"/>
            <a:ext cx="447743" cy="447743"/>
          </a:xfrm>
          <a:prstGeom prst="rect">
            <a:avLst/>
          </a:prstGeom>
        </p:spPr>
      </p:pic>
      <p:sp>
        <p:nvSpPr>
          <p:cNvPr id="44" name="TextBox 43">
            <a:extLst>
              <a:ext uri="{FF2B5EF4-FFF2-40B4-BE49-F238E27FC236}">
                <a16:creationId xmlns:a16="http://schemas.microsoft.com/office/drawing/2014/main" id="{DC0F6E33-690B-4D57-98A2-749CB41164BF}"/>
              </a:ext>
            </a:extLst>
          </p:cNvPr>
          <p:cNvSpPr txBox="1"/>
          <p:nvPr/>
        </p:nvSpPr>
        <p:spPr>
          <a:xfrm rot="18842555">
            <a:off x="4024856" y="2169069"/>
            <a:ext cx="1933171" cy="274582"/>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RESOURCES</a:t>
            </a:r>
          </a:p>
        </p:txBody>
      </p:sp>
      <p:sp>
        <p:nvSpPr>
          <p:cNvPr id="45" name="TextBox 44">
            <a:extLst>
              <a:ext uri="{FF2B5EF4-FFF2-40B4-BE49-F238E27FC236}">
                <a16:creationId xmlns:a16="http://schemas.microsoft.com/office/drawing/2014/main" id="{9D6A5630-4621-4B9B-AF8B-1640E0BB7E25}"/>
              </a:ext>
            </a:extLst>
          </p:cNvPr>
          <p:cNvSpPr txBox="1"/>
          <p:nvPr/>
        </p:nvSpPr>
        <p:spPr>
          <a:xfrm rot="18842555">
            <a:off x="4459675" y="2315413"/>
            <a:ext cx="1508686" cy="207774"/>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SAFETY &amp; SECURITY</a:t>
            </a:r>
          </a:p>
        </p:txBody>
      </p:sp>
      <p:sp>
        <p:nvSpPr>
          <p:cNvPr id="46" name="TextBox 45">
            <a:extLst>
              <a:ext uri="{FF2B5EF4-FFF2-40B4-BE49-F238E27FC236}">
                <a16:creationId xmlns:a16="http://schemas.microsoft.com/office/drawing/2014/main" id="{9526FB0F-6562-40B8-9FBF-F51BA3F8603A}"/>
              </a:ext>
            </a:extLst>
          </p:cNvPr>
          <p:cNvSpPr txBox="1"/>
          <p:nvPr/>
        </p:nvSpPr>
        <p:spPr>
          <a:xfrm rot="18842555">
            <a:off x="4954279" y="2456934"/>
            <a:ext cx="1022292" cy="249803"/>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MOBILITY</a:t>
            </a:r>
          </a:p>
        </p:txBody>
      </p:sp>
      <p:sp>
        <p:nvSpPr>
          <p:cNvPr id="47" name="TextBox 46">
            <a:extLst>
              <a:ext uri="{FF2B5EF4-FFF2-40B4-BE49-F238E27FC236}">
                <a16:creationId xmlns:a16="http://schemas.microsoft.com/office/drawing/2014/main" id="{102BE60A-8734-4A83-A70B-A3FA7C5C9020}"/>
              </a:ext>
            </a:extLst>
          </p:cNvPr>
          <p:cNvSpPr txBox="1"/>
          <p:nvPr/>
        </p:nvSpPr>
        <p:spPr>
          <a:xfrm rot="18842555">
            <a:off x="5314842" y="2356310"/>
            <a:ext cx="1382056" cy="238552"/>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DATA COLLECTION</a:t>
            </a:r>
          </a:p>
        </p:txBody>
      </p:sp>
      <p:sp>
        <p:nvSpPr>
          <p:cNvPr id="48" name="TextBox 47">
            <a:extLst>
              <a:ext uri="{FF2B5EF4-FFF2-40B4-BE49-F238E27FC236}">
                <a16:creationId xmlns:a16="http://schemas.microsoft.com/office/drawing/2014/main" id="{1CB8E7F5-2C0E-4A87-8178-344A5F5B3BF1}"/>
              </a:ext>
            </a:extLst>
          </p:cNvPr>
          <p:cNvSpPr txBox="1"/>
          <p:nvPr/>
        </p:nvSpPr>
        <p:spPr>
          <a:xfrm rot="18842555">
            <a:off x="5778586" y="2406642"/>
            <a:ext cx="1252485" cy="24454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SUPPLY CHAIN</a:t>
            </a:r>
          </a:p>
        </p:txBody>
      </p:sp>
      <p:sp>
        <p:nvSpPr>
          <p:cNvPr id="49" name="TextBox 48">
            <a:extLst>
              <a:ext uri="{FF2B5EF4-FFF2-40B4-BE49-F238E27FC236}">
                <a16:creationId xmlns:a16="http://schemas.microsoft.com/office/drawing/2014/main" id="{F90918EF-D7DF-4310-AFB1-6BB7C5DBA13C}"/>
              </a:ext>
            </a:extLst>
          </p:cNvPr>
          <p:cNvSpPr txBox="1"/>
          <p:nvPr/>
        </p:nvSpPr>
        <p:spPr>
          <a:xfrm rot="18842555">
            <a:off x="6239112" y="2415937"/>
            <a:ext cx="1179223" cy="243296"/>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MANAGEMENT</a:t>
            </a:r>
          </a:p>
        </p:txBody>
      </p:sp>
      <p:cxnSp>
        <p:nvCxnSpPr>
          <p:cNvPr id="50" name="Straight Arrow Connector 49">
            <a:extLst>
              <a:ext uri="{FF2B5EF4-FFF2-40B4-BE49-F238E27FC236}">
                <a16:creationId xmlns:a16="http://schemas.microsoft.com/office/drawing/2014/main" id="{07413EB0-0DAA-4B9D-90C6-D6A1295A7B2D}"/>
              </a:ext>
            </a:extLst>
          </p:cNvPr>
          <p:cNvCxnSpPr>
            <a:stCxn id="11" idx="3"/>
            <a:endCxn id="12" idx="1"/>
          </p:cNvCxnSpPr>
          <p:nvPr/>
        </p:nvCxnSpPr>
        <p:spPr>
          <a:xfrm>
            <a:off x="8057162" y="4726317"/>
            <a:ext cx="613170" cy="0"/>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8F65C73-401D-4E35-B39F-1ACE6D788B2E}"/>
              </a:ext>
            </a:extLst>
          </p:cNvPr>
          <p:cNvSpPr txBox="1"/>
          <p:nvPr/>
        </p:nvSpPr>
        <p:spPr>
          <a:xfrm>
            <a:off x="8057735" y="3446015"/>
            <a:ext cx="2214293" cy="25607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POLITICAL</a:t>
            </a:r>
          </a:p>
        </p:txBody>
      </p:sp>
      <p:sp>
        <p:nvSpPr>
          <p:cNvPr id="61" name="TextBox 60">
            <a:extLst>
              <a:ext uri="{FF2B5EF4-FFF2-40B4-BE49-F238E27FC236}">
                <a16:creationId xmlns:a16="http://schemas.microsoft.com/office/drawing/2014/main" id="{B69989EB-BB40-466F-A474-D28DAC1BC8AE}"/>
              </a:ext>
            </a:extLst>
          </p:cNvPr>
          <p:cNvSpPr txBox="1"/>
          <p:nvPr/>
        </p:nvSpPr>
        <p:spPr>
          <a:xfrm>
            <a:off x="8056956" y="3659313"/>
            <a:ext cx="1328110" cy="25607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ORGANISATIONAL</a:t>
            </a:r>
          </a:p>
        </p:txBody>
      </p:sp>
      <p:sp>
        <p:nvSpPr>
          <p:cNvPr id="62" name="TextBox 61">
            <a:extLst>
              <a:ext uri="{FF2B5EF4-FFF2-40B4-BE49-F238E27FC236}">
                <a16:creationId xmlns:a16="http://schemas.microsoft.com/office/drawing/2014/main" id="{517203EF-4FFC-49DF-8059-79CD59E6F4B4}"/>
              </a:ext>
            </a:extLst>
          </p:cNvPr>
          <p:cNvSpPr txBox="1"/>
          <p:nvPr/>
        </p:nvSpPr>
        <p:spPr>
          <a:xfrm>
            <a:off x="8056957" y="3867680"/>
            <a:ext cx="1091146" cy="25607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INDIVIDUAL</a:t>
            </a:r>
          </a:p>
        </p:txBody>
      </p:sp>
      <p:pic>
        <p:nvPicPr>
          <p:cNvPr id="63" name="Picture 14" descr="Assignment Icon of Line style - Available in SVG, PNG, EPS, AI &amp; Icon fonts">
            <a:extLst>
              <a:ext uri="{FF2B5EF4-FFF2-40B4-BE49-F238E27FC236}">
                <a16:creationId xmlns:a16="http://schemas.microsoft.com/office/drawing/2014/main" id="{3C7E991A-31A7-4C1C-8911-4075D212DAA2}"/>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1666" y="2541808"/>
            <a:ext cx="514970" cy="516807"/>
          </a:xfrm>
          <a:prstGeom prst="rect">
            <a:avLst/>
          </a:prstGeom>
          <a:noFill/>
          <a:extLst>
            <a:ext uri="{909E8E84-426E-40DD-AFC4-6F175D3DCCD1}">
              <a14:hiddenFill xmlns:a14="http://schemas.microsoft.com/office/drawing/2010/main">
                <a:solidFill>
                  <a:srgbClr val="FFFFFF"/>
                </a:solidFill>
              </a14:hiddenFill>
            </a:ext>
          </a:extLst>
        </p:spPr>
      </p:pic>
      <p:sp>
        <p:nvSpPr>
          <p:cNvPr id="64" name="Shape 1138">
            <a:extLst>
              <a:ext uri="{FF2B5EF4-FFF2-40B4-BE49-F238E27FC236}">
                <a16:creationId xmlns:a16="http://schemas.microsoft.com/office/drawing/2014/main" id="{957715EB-1615-4CE3-8C56-DE603556F0F9}"/>
              </a:ext>
            </a:extLst>
          </p:cNvPr>
          <p:cNvSpPr/>
          <p:nvPr/>
        </p:nvSpPr>
        <p:spPr>
          <a:xfrm rot="10800000">
            <a:off x="7662295" y="1726714"/>
            <a:ext cx="1328111" cy="6749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10800"/>
                  <a:pt x="0" y="21600"/>
                </a:cubicBezTo>
              </a:path>
            </a:pathLst>
          </a:custGeom>
          <a:ln w="9525">
            <a:solidFill>
              <a:schemeClr val="bg2">
                <a:lumMod val="75000"/>
              </a:schemeClr>
            </a:solidFill>
            <a:miter/>
          </a:ln>
        </p:spPr>
        <p:txBody>
          <a:bodyPr lIns="59013" tIns="59013" rIns="59013" bIns="59013"/>
          <a:lstStyle/>
          <a:p>
            <a:pPr marL="0" marR="0" lvl="0" indent="0" algn="l" defTabSz="590133" rtl="0" eaLnBrk="1" fontAlgn="auto" latinLnBrk="0" hangingPunct="1">
              <a:lnSpc>
                <a:spcPct val="93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5" name="Shape 1138">
            <a:extLst>
              <a:ext uri="{FF2B5EF4-FFF2-40B4-BE49-F238E27FC236}">
                <a16:creationId xmlns:a16="http://schemas.microsoft.com/office/drawing/2014/main" id="{F049BBBB-A017-4E8F-9627-06C6421E0A45}"/>
              </a:ext>
            </a:extLst>
          </p:cNvPr>
          <p:cNvSpPr/>
          <p:nvPr/>
        </p:nvSpPr>
        <p:spPr>
          <a:xfrm rot="10800000" flipH="1">
            <a:off x="6245609" y="1742954"/>
            <a:ext cx="1406146" cy="67495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0" y="10800"/>
                  <a:pt x="0" y="21600"/>
                </a:cubicBezTo>
              </a:path>
            </a:pathLst>
          </a:custGeom>
          <a:ln w="9525">
            <a:solidFill>
              <a:schemeClr val="bg2">
                <a:lumMod val="75000"/>
              </a:schemeClr>
            </a:solidFill>
            <a:miter/>
          </a:ln>
        </p:spPr>
        <p:txBody>
          <a:bodyPr lIns="59013" tIns="59013" rIns="59013" bIns="59013"/>
          <a:lstStyle/>
          <a:p>
            <a:pPr marL="0" marR="0" lvl="0" indent="0" algn="l" defTabSz="590133" rtl="0" eaLnBrk="1" fontAlgn="auto" latinLnBrk="0" hangingPunct="1">
              <a:lnSpc>
                <a:spcPct val="93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7" name="TextBox 66">
            <a:extLst>
              <a:ext uri="{FF2B5EF4-FFF2-40B4-BE49-F238E27FC236}">
                <a16:creationId xmlns:a16="http://schemas.microsoft.com/office/drawing/2014/main" id="{F66C9253-2837-4B38-969A-CCECC8EE3064}"/>
              </a:ext>
            </a:extLst>
          </p:cNvPr>
          <p:cNvSpPr txBox="1"/>
          <p:nvPr/>
        </p:nvSpPr>
        <p:spPr>
          <a:xfrm>
            <a:off x="4163599" y="5489056"/>
            <a:ext cx="1298986" cy="216211"/>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END USERS</a:t>
            </a:r>
          </a:p>
        </p:txBody>
      </p:sp>
      <p:pic>
        <p:nvPicPr>
          <p:cNvPr id="68" name="Picture 5" descr="Factory, work, Working, Industrial, Business, Industries, industry icon">
            <a:extLst>
              <a:ext uri="{FF2B5EF4-FFF2-40B4-BE49-F238E27FC236}">
                <a16:creationId xmlns:a16="http://schemas.microsoft.com/office/drawing/2014/main" id="{DE1DA1B5-3BAC-4135-A4B1-0E0257E5AFFB}"/>
              </a:ext>
            </a:extLst>
          </p:cNvPr>
          <p:cNvPicPr>
            <a:picLocks noChangeAspect="1" noChangeArrowheads="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2887" y="5542072"/>
            <a:ext cx="417631" cy="417631"/>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323D9F83-FB23-4843-A570-852939F7332E}"/>
              </a:ext>
            </a:extLst>
          </p:cNvPr>
          <p:cNvSpPr txBox="1"/>
          <p:nvPr/>
        </p:nvSpPr>
        <p:spPr>
          <a:xfrm>
            <a:off x="959956" y="5845456"/>
            <a:ext cx="1113744" cy="25450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INDUSTRY</a:t>
            </a:r>
          </a:p>
        </p:txBody>
      </p:sp>
      <p:sp>
        <p:nvSpPr>
          <p:cNvPr id="71" name="TextBox 70">
            <a:extLst>
              <a:ext uri="{FF2B5EF4-FFF2-40B4-BE49-F238E27FC236}">
                <a16:creationId xmlns:a16="http://schemas.microsoft.com/office/drawing/2014/main" id="{81C66251-8824-41BF-90FB-E03C7D5BABBA}"/>
              </a:ext>
            </a:extLst>
          </p:cNvPr>
          <p:cNvSpPr txBox="1"/>
          <p:nvPr/>
        </p:nvSpPr>
        <p:spPr>
          <a:xfrm>
            <a:off x="10314669" y="4599064"/>
            <a:ext cx="1300518" cy="254500"/>
          </a:xfrm>
          <a:prstGeom prst="rect">
            <a:avLst/>
          </a:prstGeom>
        </p:spPr>
        <p:txBody>
          <a:bodyPr vert="horz" wrap="square" lIns="91440" tIns="45720" rIns="91440" bIns="45720" rtlCol="0">
            <a:noAutofit/>
          </a:bodyPr>
          <a:lstStyle>
            <a:defPPr>
              <a:defRPr lang="sv-SE"/>
            </a:defPPr>
            <a:lvl1pPr>
              <a:lnSpc>
                <a:spcPct val="100000"/>
              </a:lnSpc>
              <a:spcBef>
                <a:spcPts val="0"/>
              </a:spcBef>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FFC000"/>
                </a:solidFill>
                <a:effectLst/>
                <a:uLnTx/>
                <a:uFillTx/>
                <a:latin typeface="Arial"/>
                <a:ea typeface="+mn-ea"/>
                <a:cs typeface="+mn-cs"/>
              </a:rPr>
              <a:t>ENVIRONMENT</a:t>
            </a:r>
          </a:p>
        </p:txBody>
      </p:sp>
      <p:sp>
        <p:nvSpPr>
          <p:cNvPr id="75" name="Left-Right Arrow 3">
            <a:extLst>
              <a:ext uri="{FF2B5EF4-FFF2-40B4-BE49-F238E27FC236}">
                <a16:creationId xmlns:a16="http://schemas.microsoft.com/office/drawing/2014/main" id="{D690A389-D431-4FE5-9368-1B1B63C3916D}"/>
              </a:ext>
            </a:extLst>
          </p:cNvPr>
          <p:cNvSpPr/>
          <p:nvPr/>
        </p:nvSpPr>
        <p:spPr>
          <a:xfrm>
            <a:off x="9525270" y="4561540"/>
            <a:ext cx="746760" cy="329549"/>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77" name="Picture 10" descr="Gears icon Royalty Free Vector Image - VectorStock">
            <a:extLst>
              <a:ext uri="{FF2B5EF4-FFF2-40B4-BE49-F238E27FC236}">
                <a16:creationId xmlns:a16="http://schemas.microsoft.com/office/drawing/2014/main" id="{3717791E-656D-4CC7-81C7-21EEB6BECCE0}"/>
              </a:ext>
            </a:extLst>
          </p:cNvPr>
          <p:cNvPicPr>
            <a:picLocks noChangeAspect="1" noChangeArrowheads="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475" b="92023" l="0" r="99200">
                        <a14:foregroundMark x1="13200" y1="39411" x2="14000" y2="26306"/>
                        <a14:foregroundMark x1="67600" y1="49668" x2="76800" y2="40551"/>
                        <a14:foregroundMark x1="58000" y1="72270" x2="62000" y2="78538"/>
                      </a14:backgroundRemoval>
                    </a14:imgEffect>
                  </a14:imgLayer>
                </a14:imgProps>
              </a:ext>
              <a:ext uri="{28A0092B-C50C-407E-A947-70E740481C1C}">
                <a14:useLocalDpi xmlns:a14="http://schemas.microsoft.com/office/drawing/2010/main" val="0"/>
              </a:ext>
            </a:extLst>
          </a:blip>
          <a:srcRect/>
          <a:stretch>
            <a:fillRect/>
          </a:stretch>
        </p:blipFill>
        <p:spPr bwMode="auto">
          <a:xfrm>
            <a:off x="3697765" y="4046499"/>
            <a:ext cx="184457" cy="1942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Gears icon Royalty Free Vector Image - VectorStock">
            <a:extLst>
              <a:ext uri="{FF2B5EF4-FFF2-40B4-BE49-F238E27FC236}">
                <a16:creationId xmlns:a16="http://schemas.microsoft.com/office/drawing/2014/main" id="{5115614C-2644-4F3E-AA1A-F151563FE6AE}"/>
              </a:ext>
            </a:extLst>
          </p:cNvPr>
          <p:cNvPicPr>
            <a:picLocks noChangeAspect="1" noChangeArrowheads="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475" b="92023" l="0" r="99200">
                        <a14:foregroundMark x1="13200" y1="39411" x2="14000" y2="26306"/>
                        <a14:foregroundMark x1="67600" y1="49668" x2="76800" y2="40551"/>
                        <a14:foregroundMark x1="58000" y1="72270" x2="62000" y2="78538"/>
                      </a14:backgroundRemoval>
                    </a14:imgEffect>
                  </a14:imgLayer>
                </a14:imgProps>
              </a:ext>
              <a:ext uri="{28A0092B-C50C-407E-A947-70E740481C1C}">
                <a14:useLocalDpi xmlns:a14="http://schemas.microsoft.com/office/drawing/2010/main" val="0"/>
              </a:ext>
            </a:extLst>
          </a:blip>
          <a:srcRect/>
          <a:stretch>
            <a:fillRect/>
          </a:stretch>
        </p:blipFill>
        <p:spPr bwMode="auto">
          <a:xfrm>
            <a:off x="3949849" y="4046499"/>
            <a:ext cx="184457" cy="19423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Gears icon Royalty Free Vector Image - VectorStock">
            <a:extLst>
              <a:ext uri="{FF2B5EF4-FFF2-40B4-BE49-F238E27FC236}">
                <a16:creationId xmlns:a16="http://schemas.microsoft.com/office/drawing/2014/main" id="{CB2F8AB5-25B9-4E2A-9E67-3600C36AC619}"/>
              </a:ext>
            </a:extLst>
          </p:cNvPr>
          <p:cNvPicPr>
            <a:picLocks noChangeAspect="1" noChangeArrowheads="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475" b="92023" l="0" r="99200">
                        <a14:foregroundMark x1="13200" y1="39411" x2="14000" y2="26306"/>
                        <a14:foregroundMark x1="67600" y1="49668" x2="76800" y2="40551"/>
                        <a14:foregroundMark x1="58000" y1="72270" x2="62000" y2="78538"/>
                      </a14:backgroundRemoval>
                    </a14:imgEffect>
                  </a14:imgLayer>
                </a14:imgProps>
              </a:ext>
              <a:ext uri="{28A0092B-C50C-407E-A947-70E740481C1C}">
                <a14:useLocalDpi xmlns:a14="http://schemas.microsoft.com/office/drawing/2010/main" val="0"/>
              </a:ext>
            </a:extLst>
          </a:blip>
          <a:srcRect/>
          <a:stretch>
            <a:fillRect/>
          </a:stretch>
        </p:blipFill>
        <p:spPr bwMode="auto">
          <a:xfrm>
            <a:off x="3790995" y="3949382"/>
            <a:ext cx="184457" cy="194233"/>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BE2D8D61-1220-4D26-ACE1-E758C5643517}"/>
              </a:ext>
            </a:extLst>
          </p:cNvPr>
          <p:cNvSpPr/>
          <p:nvPr/>
        </p:nvSpPr>
        <p:spPr>
          <a:xfrm>
            <a:off x="7964360" y="5705267"/>
            <a:ext cx="1503369" cy="606889"/>
          </a:xfrm>
          <a:prstGeom prst="round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000"/>
                </a:solidFill>
              </a:rPr>
              <a:t>Level of autonomy?</a:t>
            </a:r>
          </a:p>
        </p:txBody>
      </p:sp>
      <p:cxnSp>
        <p:nvCxnSpPr>
          <p:cNvPr id="83" name="Straight Connector 82">
            <a:extLst>
              <a:ext uri="{FF2B5EF4-FFF2-40B4-BE49-F238E27FC236}">
                <a16:creationId xmlns:a16="http://schemas.microsoft.com/office/drawing/2014/main" id="{53423B70-26D7-4A14-8925-18E0CB9D636B}"/>
              </a:ext>
            </a:extLst>
          </p:cNvPr>
          <p:cNvCxnSpPr>
            <a:cxnSpLocks/>
            <a:stCxn id="81" idx="0"/>
            <a:endCxn id="11" idx="2"/>
          </p:cNvCxnSpPr>
          <p:nvPr/>
        </p:nvCxnSpPr>
        <p:spPr>
          <a:xfrm flipH="1" flipV="1">
            <a:off x="7662306" y="4982387"/>
            <a:ext cx="1053739" cy="722880"/>
          </a:xfrm>
          <a:prstGeom prst="line">
            <a:avLst/>
          </a:prstGeom>
          <a:ln>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129D68-FD74-4CA1-8A13-F59CC0C36157}"/>
              </a:ext>
            </a:extLst>
          </p:cNvPr>
          <p:cNvSpPr/>
          <p:nvPr/>
        </p:nvSpPr>
        <p:spPr>
          <a:xfrm>
            <a:off x="4539418" y="4165605"/>
            <a:ext cx="244186" cy="515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14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D70E9B4-F9ED-4B07-901E-FE2036C3BFC6}"/>
              </a:ext>
            </a:extLst>
          </p:cNvPr>
          <p:cNvSpPr>
            <a:spLocks noGrp="1"/>
          </p:cNvSpPr>
          <p:nvPr>
            <p:ph type="title"/>
          </p:nvPr>
        </p:nvSpPr>
        <p:spPr>
          <a:xfrm>
            <a:off x="446088" y="-80759"/>
            <a:ext cx="7539446" cy="1006213"/>
          </a:xfrm>
        </p:spPr>
        <p:txBody>
          <a:bodyPr>
            <a:normAutofit fontScale="90000"/>
          </a:bodyPr>
          <a:lstStyle/>
          <a:p>
            <a:br>
              <a:rPr lang="sv-SE" dirty="0">
                <a:solidFill>
                  <a:schemeClr val="accent3"/>
                </a:solidFill>
              </a:rPr>
            </a:br>
            <a:r>
              <a:rPr lang="sv-SE" dirty="0" err="1">
                <a:solidFill>
                  <a:schemeClr val="accent3"/>
                </a:solidFill>
              </a:rPr>
              <a:t>Two</a:t>
            </a:r>
            <a:r>
              <a:rPr lang="sv-SE" dirty="0">
                <a:solidFill>
                  <a:schemeClr val="accent3"/>
                </a:solidFill>
              </a:rPr>
              <a:t> </a:t>
            </a:r>
            <a:r>
              <a:rPr lang="sv-SE" dirty="0" err="1">
                <a:solidFill>
                  <a:schemeClr val="accent3"/>
                </a:solidFill>
              </a:rPr>
              <a:t>main</a:t>
            </a:r>
            <a:r>
              <a:rPr lang="sv-SE" dirty="0">
                <a:solidFill>
                  <a:schemeClr val="accent3"/>
                </a:solidFill>
              </a:rPr>
              <a:t> </a:t>
            </a:r>
            <a:r>
              <a:rPr lang="sv-SE" dirty="0" err="1">
                <a:solidFill>
                  <a:schemeClr val="accent3"/>
                </a:solidFill>
              </a:rPr>
              <a:t>categories</a:t>
            </a:r>
            <a:r>
              <a:rPr lang="sv-SE" dirty="0">
                <a:solidFill>
                  <a:schemeClr val="accent3"/>
                </a:solidFill>
              </a:rPr>
              <a:t> – a </a:t>
            </a:r>
            <a:r>
              <a:rPr lang="sv-SE" dirty="0" err="1">
                <a:solidFill>
                  <a:schemeClr val="accent3"/>
                </a:solidFill>
              </a:rPr>
              <a:t>multitude</a:t>
            </a:r>
            <a:r>
              <a:rPr lang="sv-SE" dirty="0">
                <a:solidFill>
                  <a:schemeClr val="accent3"/>
                </a:solidFill>
              </a:rPr>
              <a:t> </a:t>
            </a:r>
            <a:r>
              <a:rPr lang="sv-SE" dirty="0" err="1">
                <a:solidFill>
                  <a:schemeClr val="accent3"/>
                </a:solidFill>
              </a:rPr>
              <a:t>of</a:t>
            </a:r>
            <a:r>
              <a:rPr lang="sv-SE" dirty="0">
                <a:solidFill>
                  <a:schemeClr val="accent3"/>
                </a:solidFill>
              </a:rPr>
              <a:t> </a:t>
            </a:r>
            <a:r>
              <a:rPr lang="sv-SE" dirty="0" err="1">
                <a:solidFill>
                  <a:schemeClr val="accent3"/>
                </a:solidFill>
              </a:rPr>
              <a:t>technologies</a:t>
            </a:r>
            <a:endParaRPr lang="sv-SE" dirty="0">
              <a:solidFill>
                <a:schemeClr val="accent3"/>
              </a:solidFill>
            </a:endParaRPr>
          </a:p>
        </p:txBody>
      </p:sp>
      <p:sp>
        <p:nvSpPr>
          <p:cNvPr id="10" name="Text Placeholder 9">
            <a:extLst>
              <a:ext uri="{FF2B5EF4-FFF2-40B4-BE49-F238E27FC236}">
                <a16:creationId xmlns:a16="http://schemas.microsoft.com/office/drawing/2014/main" id="{ACF171A3-2BB6-4D2E-B7DE-ED93FC9967A2}"/>
              </a:ext>
            </a:extLst>
          </p:cNvPr>
          <p:cNvSpPr>
            <a:spLocks noGrp="1"/>
          </p:cNvSpPr>
          <p:nvPr>
            <p:ph type="body" sz="quarter" idx="13"/>
          </p:nvPr>
        </p:nvSpPr>
        <p:spPr>
          <a:xfrm>
            <a:off x="446088" y="1602889"/>
            <a:ext cx="5463921" cy="4679013"/>
          </a:xfrm>
        </p:spPr>
        <p:txBody>
          <a:bodyPr/>
          <a:lstStyle/>
          <a:p>
            <a:pPr marL="342900" indent="-342900">
              <a:buFont typeface="+mj-lt"/>
              <a:buAutoNum type="arabicPeriod"/>
            </a:pPr>
            <a:r>
              <a:rPr lang="sv-SE" dirty="0" err="1"/>
              <a:t>Core</a:t>
            </a:r>
            <a:r>
              <a:rPr lang="sv-SE" dirty="0"/>
              <a:t> </a:t>
            </a:r>
            <a:r>
              <a:rPr lang="sv-SE" dirty="0" err="1"/>
              <a:t>platform</a:t>
            </a:r>
            <a:r>
              <a:rPr lang="sv-SE" dirty="0"/>
              <a:t> automation</a:t>
            </a:r>
          </a:p>
          <a:p>
            <a:pPr marL="800100" lvl="1" indent="-342900">
              <a:buFont typeface="Arial" panose="020B0604020202020204" pitchFamily="34" charset="0"/>
              <a:buChar char="•"/>
            </a:pPr>
            <a:r>
              <a:rPr lang="en-US" dirty="0"/>
              <a:t>Efficiency</a:t>
            </a:r>
          </a:p>
          <a:p>
            <a:pPr marL="800100" lvl="1" indent="-342900">
              <a:buFont typeface="Arial" panose="020B0604020202020204" pitchFamily="34" charset="0"/>
              <a:buChar char="•"/>
            </a:pPr>
            <a:r>
              <a:rPr lang="en-US" dirty="0"/>
              <a:t>Reliability and Consistency</a:t>
            </a:r>
          </a:p>
          <a:p>
            <a:pPr marL="800100" lvl="1" indent="-342900">
              <a:buFont typeface="Arial" panose="020B0604020202020204" pitchFamily="34" charset="0"/>
              <a:buChar char="•"/>
            </a:pPr>
            <a:r>
              <a:rPr lang="en-US" dirty="0"/>
              <a:t>Scalability</a:t>
            </a:r>
            <a:endParaRPr lang="sv-SE" dirty="0"/>
          </a:p>
          <a:p>
            <a:pPr marL="342900" indent="-342900">
              <a:buFont typeface="+mj-lt"/>
              <a:buAutoNum type="arabicPeriod"/>
            </a:pPr>
            <a:r>
              <a:rPr lang="sv-SE" dirty="0"/>
              <a:t>Abstract problem-</a:t>
            </a:r>
            <a:r>
              <a:rPr lang="sv-SE" dirty="0" err="1"/>
              <a:t>solving</a:t>
            </a:r>
            <a:endParaRPr lang="sv-SE" dirty="0"/>
          </a:p>
          <a:p>
            <a:pPr marL="800100" lvl="1" indent="-342900">
              <a:buFont typeface="Arial" panose="020B0604020202020204" pitchFamily="34" charset="0"/>
              <a:buChar char="•"/>
            </a:pPr>
            <a:r>
              <a:rPr lang="en-US" dirty="0"/>
              <a:t>Generalization</a:t>
            </a:r>
          </a:p>
          <a:p>
            <a:pPr marL="800100" lvl="1" indent="-342900">
              <a:buFont typeface="Arial" panose="020B0604020202020204" pitchFamily="34" charset="0"/>
              <a:buChar char="•"/>
            </a:pPr>
            <a:r>
              <a:rPr lang="en-US" dirty="0"/>
              <a:t>Innovation and creativity</a:t>
            </a:r>
          </a:p>
          <a:p>
            <a:pPr marL="800100" lvl="1" indent="-342900">
              <a:buFont typeface="Arial" panose="020B0604020202020204" pitchFamily="34" charset="0"/>
              <a:buChar char="•"/>
            </a:pPr>
            <a:r>
              <a:rPr lang="en-US" dirty="0"/>
              <a:t>Adaptability</a:t>
            </a:r>
            <a:endParaRPr lang="sv-SE" dirty="0"/>
          </a:p>
        </p:txBody>
      </p:sp>
      <p:pic>
        <p:nvPicPr>
          <p:cNvPr id="6" name="Picture 2">
            <a:extLst>
              <a:ext uri="{FF2B5EF4-FFF2-40B4-BE49-F238E27FC236}">
                <a16:creationId xmlns:a16="http://schemas.microsoft.com/office/drawing/2014/main" id="{0BC32474-D858-4EC4-9747-28A8E1A1C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536" y="1602889"/>
            <a:ext cx="4583233" cy="97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a:extLst>
              <a:ext uri="{FF2B5EF4-FFF2-40B4-BE49-F238E27FC236}">
                <a16:creationId xmlns:a16="http://schemas.microsoft.com/office/drawing/2014/main" id="{D0532E8D-9709-4307-B8EE-2E3C2A334653}"/>
              </a:ext>
            </a:extLst>
          </p:cNvPr>
          <p:cNvPicPr>
            <a:picLocks noChangeAspect="1"/>
          </p:cNvPicPr>
          <p:nvPr/>
        </p:nvPicPr>
        <p:blipFill rotWithShape="1">
          <a:blip r:embed="rId4"/>
          <a:srcRect l="-1129" r="844"/>
          <a:stretch/>
        </p:blipFill>
        <p:spPr>
          <a:xfrm>
            <a:off x="6281992" y="2806069"/>
            <a:ext cx="4712323" cy="3475833"/>
          </a:xfrm>
          <a:prstGeom prst="rect">
            <a:avLst/>
          </a:prstGeom>
        </p:spPr>
      </p:pic>
      <p:sp>
        <p:nvSpPr>
          <p:cNvPr id="8" name="Oval 7">
            <a:extLst>
              <a:ext uri="{FF2B5EF4-FFF2-40B4-BE49-F238E27FC236}">
                <a16:creationId xmlns:a16="http://schemas.microsoft.com/office/drawing/2014/main" id="{A5E4E6CE-CA46-4B98-A261-6DD367BB31AC}"/>
              </a:ext>
            </a:extLst>
          </p:cNvPr>
          <p:cNvSpPr/>
          <p:nvPr/>
        </p:nvSpPr>
        <p:spPr>
          <a:xfrm>
            <a:off x="7086171" y="1254231"/>
            <a:ext cx="1232452" cy="1325563"/>
          </a:xfrm>
          <a:prstGeom prst="ellipse">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sv-SE"/>
          </a:p>
        </p:txBody>
      </p:sp>
    </p:spTree>
    <p:extLst>
      <p:ext uri="{BB962C8B-B14F-4D97-AF65-F5344CB8AC3E}">
        <p14:creationId xmlns:p14="http://schemas.microsoft.com/office/powerpoint/2010/main" val="42327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E21125-2F71-48BD-A548-419CD4E0928F}"/>
              </a:ext>
            </a:extLst>
          </p:cNvPr>
          <p:cNvSpPr>
            <a:spLocks noGrp="1"/>
          </p:cNvSpPr>
          <p:nvPr>
            <p:ph type="title"/>
          </p:nvPr>
        </p:nvSpPr>
        <p:spPr/>
        <p:txBody>
          <a:bodyPr>
            <a:normAutofit fontScale="90000"/>
          </a:bodyPr>
          <a:lstStyle/>
          <a:p>
            <a:r>
              <a:rPr lang="sv-SE" dirty="0" err="1"/>
              <a:t>Technology</a:t>
            </a:r>
            <a:r>
              <a:rPr lang="sv-SE" dirty="0"/>
              <a:t> </a:t>
            </a:r>
            <a:r>
              <a:rPr lang="sv-SE" dirty="0" err="1"/>
              <a:t>forecasting</a:t>
            </a:r>
            <a:r>
              <a:rPr lang="sv-SE" dirty="0"/>
              <a:t> for </a:t>
            </a:r>
            <a:r>
              <a:rPr lang="sv-SE" dirty="0" err="1"/>
              <a:t>better</a:t>
            </a:r>
            <a:r>
              <a:rPr lang="sv-SE" dirty="0"/>
              <a:t> </a:t>
            </a:r>
            <a:r>
              <a:rPr lang="sv-SE" dirty="0" err="1"/>
              <a:t>investments</a:t>
            </a:r>
            <a:endParaRPr lang="sv-SE" dirty="0"/>
          </a:p>
        </p:txBody>
      </p:sp>
      <p:sp>
        <p:nvSpPr>
          <p:cNvPr id="5" name="Slide Number Placeholder 4">
            <a:extLst>
              <a:ext uri="{FF2B5EF4-FFF2-40B4-BE49-F238E27FC236}">
                <a16:creationId xmlns:a16="http://schemas.microsoft.com/office/drawing/2014/main" id="{CE88F71D-EFE9-4009-B159-8E72DA96DF2B}"/>
              </a:ext>
            </a:extLst>
          </p:cNvPr>
          <p:cNvSpPr>
            <a:spLocks noGrp="1"/>
          </p:cNvSpPr>
          <p:nvPr>
            <p:ph type="sldNum" sz="quarter" idx="4294967295"/>
          </p:nvPr>
        </p:nvSpPr>
        <p:spPr>
          <a:xfrm>
            <a:off x="0" y="6281738"/>
            <a:ext cx="1676400" cy="365125"/>
          </a:xfrm>
          <a:prstGeom prst="rect">
            <a:avLst/>
          </a:prstGeom>
        </p:spPr>
        <p:txBody>
          <a:bodyPr/>
          <a:lstStyle/>
          <a:p>
            <a:fld id="{3BC3B53C-2731-4E67-8E49-4CF95A4047A8}" type="slidenum">
              <a:rPr lang="sv-SE" smtClean="0"/>
              <a:pPr/>
              <a:t>7</a:t>
            </a:fld>
            <a:endParaRPr lang="sv-SE" dirty="0"/>
          </a:p>
        </p:txBody>
      </p:sp>
      <p:pic>
        <p:nvPicPr>
          <p:cNvPr id="8" name="Picture 7">
            <a:extLst>
              <a:ext uri="{FF2B5EF4-FFF2-40B4-BE49-F238E27FC236}">
                <a16:creationId xmlns:a16="http://schemas.microsoft.com/office/drawing/2014/main" id="{E73D39D0-79B1-40CF-8813-DF72A6A97454}"/>
              </a:ext>
            </a:extLst>
          </p:cNvPr>
          <p:cNvPicPr>
            <a:picLocks noChangeAspect="1"/>
          </p:cNvPicPr>
          <p:nvPr/>
        </p:nvPicPr>
        <p:blipFill rotWithShape="1">
          <a:blip r:embed="rId2"/>
          <a:srcRect l="6824"/>
          <a:stretch/>
        </p:blipFill>
        <p:spPr>
          <a:xfrm>
            <a:off x="571182" y="1822318"/>
            <a:ext cx="5413898" cy="3935416"/>
          </a:xfrm>
          <a:prstGeom prst="rect">
            <a:avLst/>
          </a:prstGeom>
        </p:spPr>
      </p:pic>
      <p:pic>
        <p:nvPicPr>
          <p:cNvPr id="9" name="Picture 8">
            <a:extLst>
              <a:ext uri="{FF2B5EF4-FFF2-40B4-BE49-F238E27FC236}">
                <a16:creationId xmlns:a16="http://schemas.microsoft.com/office/drawing/2014/main" id="{9261715D-1381-4293-AEA7-012B43BA7938}"/>
              </a:ext>
            </a:extLst>
          </p:cNvPr>
          <p:cNvPicPr>
            <a:picLocks noChangeAspect="1"/>
          </p:cNvPicPr>
          <p:nvPr/>
        </p:nvPicPr>
        <p:blipFill>
          <a:blip r:embed="rId3"/>
          <a:stretch>
            <a:fillRect/>
          </a:stretch>
        </p:blipFill>
        <p:spPr>
          <a:xfrm>
            <a:off x="6096000" y="1822318"/>
            <a:ext cx="5515246" cy="3935416"/>
          </a:xfrm>
          <a:prstGeom prst="rect">
            <a:avLst/>
          </a:prstGeom>
        </p:spPr>
      </p:pic>
      <p:sp>
        <p:nvSpPr>
          <p:cNvPr id="2" name="TextBox 1">
            <a:extLst>
              <a:ext uri="{FF2B5EF4-FFF2-40B4-BE49-F238E27FC236}">
                <a16:creationId xmlns:a16="http://schemas.microsoft.com/office/drawing/2014/main" id="{07BC2614-6B87-4675-9458-1E2CD397169D}"/>
              </a:ext>
            </a:extLst>
          </p:cNvPr>
          <p:cNvSpPr txBox="1"/>
          <p:nvPr/>
        </p:nvSpPr>
        <p:spPr>
          <a:xfrm rot="20987132">
            <a:off x="-5410" y="-30957"/>
            <a:ext cx="3133725" cy="541338"/>
          </a:xfrm>
          <a:prstGeom prst="rect">
            <a:avLst/>
          </a:prstGeom>
        </p:spPr>
        <p:txBody>
          <a:bodyPr vert="horz" wrap="square" lIns="91440" tIns="45720" rIns="91440" bIns="45720" rtlCol="0">
            <a:normAutofit lnSpcReduction="10000"/>
          </a:bodyPr>
          <a:lstStyle/>
          <a:p>
            <a:pPr>
              <a:lnSpc>
                <a:spcPct val="100000"/>
              </a:lnSpc>
              <a:spcBef>
                <a:spcPts val="0"/>
              </a:spcBef>
            </a:pPr>
            <a:r>
              <a:rPr lang="sv-SE" sz="3200" b="1" dirty="0" err="1">
                <a:solidFill>
                  <a:schemeClr val="accent3"/>
                </a:solidFill>
              </a:rPr>
              <a:t>Quantitative</a:t>
            </a:r>
            <a:endParaRPr lang="sv-SE" sz="3200" b="1" dirty="0">
              <a:solidFill>
                <a:schemeClr val="accent3"/>
              </a:solidFill>
            </a:endParaRPr>
          </a:p>
        </p:txBody>
      </p:sp>
    </p:spTree>
    <p:extLst>
      <p:ext uri="{BB962C8B-B14F-4D97-AF65-F5344CB8AC3E}">
        <p14:creationId xmlns:p14="http://schemas.microsoft.com/office/powerpoint/2010/main" val="38783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154CA-A1BB-4036-ABB3-8448C1857584}"/>
              </a:ext>
            </a:extLst>
          </p:cNvPr>
          <p:cNvSpPr>
            <a:spLocks noGrp="1"/>
          </p:cNvSpPr>
          <p:nvPr>
            <p:ph type="title"/>
          </p:nvPr>
        </p:nvSpPr>
        <p:spPr/>
        <p:txBody>
          <a:bodyPr/>
          <a:lstStyle/>
          <a:p>
            <a:r>
              <a:rPr lang="sv-SE" dirty="0"/>
              <a:t>Way forward</a:t>
            </a:r>
          </a:p>
        </p:txBody>
      </p:sp>
      <p:sp>
        <p:nvSpPr>
          <p:cNvPr id="5" name="Text Placeholder 4">
            <a:extLst>
              <a:ext uri="{FF2B5EF4-FFF2-40B4-BE49-F238E27FC236}">
                <a16:creationId xmlns:a16="http://schemas.microsoft.com/office/drawing/2014/main" id="{35188F62-7BF8-4296-BBD0-D51BCD4033EA}"/>
              </a:ext>
            </a:extLst>
          </p:cNvPr>
          <p:cNvSpPr>
            <a:spLocks noGrp="1"/>
          </p:cNvSpPr>
          <p:nvPr>
            <p:ph type="body" sz="quarter" idx="13"/>
          </p:nvPr>
        </p:nvSpPr>
        <p:spPr/>
        <p:txBody>
          <a:bodyPr>
            <a:normAutofit lnSpcReduction="10000"/>
          </a:bodyPr>
          <a:lstStyle/>
          <a:p>
            <a:pPr marL="0" lvl="0" indent="0">
              <a:buNone/>
            </a:pPr>
            <a:r>
              <a:rPr lang="sv-SE" dirty="0" err="1"/>
              <a:t>Since</a:t>
            </a:r>
            <a:r>
              <a:rPr lang="sv-SE" dirty="0"/>
              <a:t> </a:t>
            </a:r>
            <a:r>
              <a:rPr lang="sv-SE" dirty="0" err="1"/>
              <a:t>autonomy</a:t>
            </a:r>
            <a:r>
              <a:rPr lang="sv-SE" dirty="0"/>
              <a:t> is to </a:t>
            </a:r>
            <a:r>
              <a:rPr lang="sv-SE" dirty="0" err="1"/>
              <a:t>decide</a:t>
            </a:r>
            <a:r>
              <a:rPr lang="sv-SE" dirty="0"/>
              <a:t> for </a:t>
            </a:r>
            <a:r>
              <a:rPr lang="sv-SE" dirty="0" err="1"/>
              <a:t>oneself</a:t>
            </a:r>
            <a:r>
              <a:rPr lang="sv-SE" dirty="0"/>
              <a:t>:</a:t>
            </a:r>
          </a:p>
          <a:p>
            <a:pPr lvl="0"/>
            <a:r>
              <a:rPr lang="sv-SE" dirty="0"/>
              <a:t>1. …</a:t>
            </a:r>
            <a:r>
              <a:rPr lang="sv-SE" dirty="0" err="1"/>
              <a:t>there</a:t>
            </a:r>
            <a:r>
              <a:rPr lang="sv-SE" dirty="0"/>
              <a:t> is an urgent </a:t>
            </a:r>
            <a:r>
              <a:rPr lang="sv-SE" dirty="0" err="1"/>
              <a:t>need</a:t>
            </a:r>
            <a:r>
              <a:rPr lang="sv-SE" dirty="0"/>
              <a:t> for </a:t>
            </a:r>
            <a:r>
              <a:rPr lang="sv-SE" dirty="0" err="1"/>
              <a:t>behavioural</a:t>
            </a:r>
            <a:r>
              <a:rPr lang="sv-SE" dirty="0"/>
              <a:t> </a:t>
            </a:r>
            <a:r>
              <a:rPr lang="sv-SE" dirty="0" err="1"/>
              <a:t>requirements</a:t>
            </a:r>
            <a:r>
              <a:rPr lang="sv-SE" dirty="0"/>
              <a:t> (</a:t>
            </a:r>
            <a:r>
              <a:rPr lang="sv-SE" dirty="0" err="1"/>
              <a:t>which</a:t>
            </a:r>
            <a:r>
              <a:rPr lang="sv-SE" dirty="0"/>
              <a:t> </a:t>
            </a:r>
            <a:r>
              <a:rPr lang="sv-SE" dirty="0" err="1"/>
              <a:t>will</a:t>
            </a:r>
            <a:r>
              <a:rPr lang="sv-SE" dirty="0"/>
              <a:t> </a:t>
            </a:r>
            <a:r>
              <a:rPr lang="sv-SE" dirty="0" err="1"/>
              <a:t>change</a:t>
            </a:r>
            <a:r>
              <a:rPr lang="sv-SE" dirty="0"/>
              <a:t> the </a:t>
            </a:r>
            <a:r>
              <a:rPr lang="sv-SE" dirty="0" err="1"/>
              <a:t>way</a:t>
            </a:r>
            <a:r>
              <a:rPr lang="sv-SE" dirty="0"/>
              <a:t> </a:t>
            </a:r>
            <a:r>
              <a:rPr lang="sv-SE" dirty="0" err="1"/>
              <a:t>industry</a:t>
            </a:r>
            <a:r>
              <a:rPr lang="sv-SE" dirty="0"/>
              <a:t> </a:t>
            </a:r>
            <a:r>
              <a:rPr lang="sv-SE" dirty="0" err="1"/>
              <a:t>develops</a:t>
            </a:r>
            <a:r>
              <a:rPr lang="sv-SE" dirty="0"/>
              <a:t> </a:t>
            </a:r>
            <a:r>
              <a:rPr lang="sv-SE" dirty="0" err="1"/>
              <a:t>technology</a:t>
            </a:r>
            <a:r>
              <a:rPr lang="sv-SE" dirty="0"/>
              <a:t>)</a:t>
            </a:r>
          </a:p>
          <a:p>
            <a:pPr lvl="0"/>
            <a:r>
              <a:rPr lang="sv-SE" dirty="0"/>
              <a:t>2. …</a:t>
            </a:r>
            <a:r>
              <a:rPr lang="sv-SE" dirty="0" err="1"/>
              <a:t>we</a:t>
            </a:r>
            <a:r>
              <a:rPr lang="sv-SE" dirty="0"/>
              <a:t> </a:t>
            </a:r>
            <a:r>
              <a:rPr lang="sv-SE" dirty="0" err="1"/>
              <a:t>will</a:t>
            </a:r>
            <a:r>
              <a:rPr lang="sv-SE" dirty="0"/>
              <a:t> </a:t>
            </a:r>
            <a:r>
              <a:rPr lang="sv-SE" dirty="0" err="1"/>
              <a:t>need</a:t>
            </a:r>
            <a:r>
              <a:rPr lang="sv-SE" dirty="0"/>
              <a:t> </a:t>
            </a:r>
            <a:r>
              <a:rPr lang="sv-SE" dirty="0" err="1"/>
              <a:t>quantitative</a:t>
            </a:r>
            <a:r>
              <a:rPr lang="sv-SE" dirty="0"/>
              <a:t> </a:t>
            </a:r>
            <a:r>
              <a:rPr lang="sv-SE" dirty="0" err="1"/>
              <a:t>methods</a:t>
            </a:r>
            <a:r>
              <a:rPr lang="sv-SE" dirty="0"/>
              <a:t> for </a:t>
            </a:r>
            <a:r>
              <a:rPr lang="sv-SE" dirty="0" err="1"/>
              <a:t>technology</a:t>
            </a:r>
            <a:r>
              <a:rPr lang="sv-SE" dirty="0"/>
              <a:t> </a:t>
            </a:r>
            <a:r>
              <a:rPr lang="sv-SE" dirty="0" err="1"/>
              <a:t>roadmapping</a:t>
            </a:r>
            <a:r>
              <a:rPr lang="sv-SE" dirty="0"/>
              <a:t> </a:t>
            </a:r>
            <a:r>
              <a:rPr lang="sv-SE" dirty="0" err="1"/>
              <a:t>such</a:t>
            </a:r>
            <a:r>
              <a:rPr lang="sv-SE" dirty="0"/>
              <a:t> </a:t>
            </a:r>
            <a:r>
              <a:rPr lang="sv-SE" dirty="0" err="1"/>
              <a:t>that</a:t>
            </a:r>
            <a:r>
              <a:rPr lang="sv-SE" dirty="0"/>
              <a:t> </a:t>
            </a:r>
            <a:r>
              <a:rPr lang="sv-SE" dirty="0" err="1"/>
              <a:t>we</a:t>
            </a:r>
            <a:r>
              <a:rPr lang="sv-SE" dirty="0"/>
              <a:t> </a:t>
            </a:r>
            <a:r>
              <a:rPr lang="sv-SE" dirty="0" err="1"/>
              <a:t>can</a:t>
            </a:r>
            <a:r>
              <a:rPr lang="sv-SE" dirty="0"/>
              <a:t> </a:t>
            </a:r>
            <a:r>
              <a:rPr lang="sv-SE" dirty="0" err="1"/>
              <a:t>leverage</a:t>
            </a:r>
            <a:r>
              <a:rPr lang="sv-SE" dirty="0"/>
              <a:t> AI to </a:t>
            </a:r>
            <a:r>
              <a:rPr lang="sv-SE" dirty="0" err="1"/>
              <a:t>have</a:t>
            </a:r>
            <a:r>
              <a:rPr lang="sv-SE" dirty="0"/>
              <a:t> a robust plan for </a:t>
            </a:r>
            <a:r>
              <a:rPr lang="sv-SE" dirty="0" err="1"/>
              <a:t>various</a:t>
            </a:r>
            <a:r>
              <a:rPr lang="sv-SE" dirty="0"/>
              <a:t> evolutions</a:t>
            </a:r>
          </a:p>
          <a:p>
            <a:pPr marL="0" lvl="0" indent="0">
              <a:buNone/>
            </a:pPr>
            <a:r>
              <a:rPr lang="sv-SE" dirty="0"/>
              <a:t>3. …</a:t>
            </a:r>
            <a:r>
              <a:rPr lang="sv-SE" dirty="0" err="1"/>
              <a:t>we</a:t>
            </a:r>
            <a:r>
              <a:rPr lang="sv-SE" dirty="0"/>
              <a:t> </a:t>
            </a:r>
            <a:r>
              <a:rPr lang="sv-SE" dirty="0" err="1"/>
              <a:t>need</a:t>
            </a:r>
            <a:r>
              <a:rPr lang="sv-SE" dirty="0"/>
              <a:t> to be </a:t>
            </a:r>
            <a:r>
              <a:rPr lang="sv-SE" dirty="0" err="1"/>
              <a:t>aware</a:t>
            </a:r>
            <a:r>
              <a:rPr lang="sv-SE" dirty="0"/>
              <a:t> </a:t>
            </a:r>
            <a:r>
              <a:rPr lang="sv-SE" dirty="0" err="1"/>
              <a:t>that</a:t>
            </a:r>
            <a:r>
              <a:rPr lang="sv-SE" dirty="0"/>
              <a:t> </a:t>
            </a:r>
            <a:r>
              <a:rPr lang="sv-SE" dirty="0" err="1"/>
              <a:t>many</a:t>
            </a:r>
            <a:r>
              <a:rPr lang="sv-SE" dirty="0"/>
              <a:t> different </a:t>
            </a:r>
            <a:r>
              <a:rPr lang="sv-SE" dirty="0" err="1"/>
              <a:t>technologies</a:t>
            </a:r>
            <a:r>
              <a:rPr lang="sv-SE" dirty="0"/>
              <a:t> make </a:t>
            </a:r>
            <a:r>
              <a:rPr lang="sv-SE" dirty="0" err="1"/>
              <a:t>up</a:t>
            </a:r>
            <a:r>
              <a:rPr lang="sv-SE" dirty="0"/>
              <a:t> </a:t>
            </a:r>
            <a:r>
              <a:rPr lang="sv-SE" dirty="0" err="1"/>
              <a:t>that</a:t>
            </a:r>
            <a:r>
              <a:rPr lang="sv-SE" dirty="0"/>
              <a:t> </a:t>
            </a:r>
            <a:r>
              <a:rPr lang="sv-SE" dirty="0" err="1"/>
              <a:t>of</a:t>
            </a:r>
            <a:r>
              <a:rPr lang="sv-SE" dirty="0"/>
              <a:t> </a:t>
            </a:r>
            <a:r>
              <a:rPr lang="sv-SE" dirty="0" err="1"/>
              <a:t>autonomy</a:t>
            </a:r>
            <a:r>
              <a:rPr lang="sv-SE" dirty="0"/>
              <a:t> – it is not a </a:t>
            </a:r>
            <a:r>
              <a:rPr lang="sv-SE" dirty="0" err="1"/>
              <a:t>standalone</a:t>
            </a:r>
            <a:r>
              <a:rPr lang="sv-SE" dirty="0"/>
              <a:t> science, </a:t>
            </a:r>
            <a:r>
              <a:rPr lang="sv-SE" dirty="0" err="1"/>
              <a:t>eg</a:t>
            </a:r>
            <a:r>
              <a:rPr lang="sv-SE" dirty="0"/>
              <a:t>:</a:t>
            </a:r>
          </a:p>
          <a:p>
            <a:pPr marL="285750" lvl="0" indent="-285750">
              <a:buFont typeface="Arial" panose="020B0604020202020204" pitchFamily="34" charset="0"/>
              <a:buChar char="•"/>
            </a:pPr>
            <a:r>
              <a:rPr lang="sv-SE" dirty="0"/>
              <a:t>Synthetic </a:t>
            </a:r>
            <a:r>
              <a:rPr lang="sv-SE" dirty="0" err="1"/>
              <a:t>cognition</a:t>
            </a:r>
            <a:endParaRPr lang="sv-SE" dirty="0"/>
          </a:p>
          <a:p>
            <a:pPr marL="285750" lvl="0" indent="-285750">
              <a:buFont typeface="Arial" panose="020B0604020202020204" pitchFamily="34" charset="0"/>
              <a:buChar char="•"/>
            </a:pPr>
            <a:r>
              <a:rPr lang="sv-SE" dirty="0" err="1"/>
              <a:t>Teaming</a:t>
            </a:r>
            <a:r>
              <a:rPr lang="sv-SE" dirty="0"/>
              <a:t> </a:t>
            </a:r>
            <a:r>
              <a:rPr lang="sv-SE" dirty="0" err="1"/>
              <a:t>between</a:t>
            </a:r>
            <a:r>
              <a:rPr lang="sv-SE" dirty="0"/>
              <a:t> </a:t>
            </a:r>
            <a:r>
              <a:rPr lang="sv-SE" dirty="0" err="1"/>
              <a:t>sentient</a:t>
            </a:r>
            <a:r>
              <a:rPr lang="sv-SE" dirty="0"/>
              <a:t> </a:t>
            </a:r>
            <a:r>
              <a:rPr lang="sv-SE" dirty="0" err="1"/>
              <a:t>machines</a:t>
            </a:r>
            <a:endParaRPr lang="sv-SE" dirty="0"/>
          </a:p>
          <a:p>
            <a:pPr marL="285750" lvl="0" indent="-285750">
              <a:buFont typeface="Arial" panose="020B0604020202020204" pitchFamily="34" charset="0"/>
              <a:buChar char="•"/>
            </a:pPr>
            <a:r>
              <a:rPr lang="sv-SE" dirty="0"/>
              <a:t>Mission management </a:t>
            </a:r>
            <a:r>
              <a:rPr lang="sv-SE" dirty="0" err="1"/>
              <a:t>that</a:t>
            </a:r>
            <a:r>
              <a:rPr lang="sv-SE" dirty="0"/>
              <a:t> </a:t>
            </a:r>
            <a:r>
              <a:rPr lang="sv-SE" dirty="0" err="1"/>
              <a:t>assumes</a:t>
            </a:r>
            <a:r>
              <a:rPr lang="sv-SE" dirty="0"/>
              <a:t> independent </a:t>
            </a:r>
            <a:r>
              <a:rPr lang="sv-SE" dirty="0" err="1"/>
              <a:t>behavior</a:t>
            </a:r>
            <a:endParaRPr lang="sv-SE" dirty="0"/>
          </a:p>
          <a:p>
            <a:pPr lvl="0"/>
            <a:r>
              <a:rPr lang="sv-SE" dirty="0"/>
              <a:t>4. …</a:t>
            </a:r>
            <a:r>
              <a:rPr lang="sv-SE" dirty="0" err="1"/>
              <a:t>we</a:t>
            </a:r>
            <a:r>
              <a:rPr lang="sv-SE" dirty="0"/>
              <a:t> must foster a </a:t>
            </a:r>
            <a:r>
              <a:rPr lang="sv-SE" dirty="0" err="1"/>
              <a:t>scientific</a:t>
            </a:r>
            <a:r>
              <a:rPr lang="sv-SE" dirty="0"/>
              <a:t> approach to </a:t>
            </a:r>
            <a:r>
              <a:rPr lang="sv-SE" dirty="0" err="1"/>
              <a:t>realization</a:t>
            </a:r>
            <a:r>
              <a:rPr lang="sv-SE" dirty="0"/>
              <a:t> </a:t>
            </a:r>
            <a:r>
              <a:rPr lang="sv-SE" dirty="0" err="1"/>
              <a:t>of</a:t>
            </a:r>
            <a:r>
              <a:rPr lang="sv-SE" dirty="0"/>
              <a:t> </a:t>
            </a:r>
            <a:r>
              <a:rPr lang="sv-SE" i="1" dirty="0" err="1"/>
              <a:t>desired</a:t>
            </a:r>
            <a:r>
              <a:rPr lang="sv-SE" i="1" dirty="0"/>
              <a:t> </a:t>
            </a:r>
            <a:r>
              <a:rPr lang="sv-SE" i="1" dirty="0" err="1"/>
              <a:t>autonomy</a:t>
            </a:r>
            <a:r>
              <a:rPr lang="sv-SE" dirty="0"/>
              <a:t> </a:t>
            </a:r>
            <a:r>
              <a:rPr lang="sv-SE" dirty="0" err="1"/>
              <a:t>through</a:t>
            </a:r>
            <a:r>
              <a:rPr lang="sv-SE" dirty="0"/>
              <a:t> </a:t>
            </a:r>
            <a:r>
              <a:rPr lang="sv-SE" dirty="0" err="1"/>
              <a:t>effective</a:t>
            </a:r>
            <a:r>
              <a:rPr lang="sv-SE" dirty="0"/>
              <a:t> R&amp;D </a:t>
            </a:r>
            <a:r>
              <a:rPr lang="sv-SE" dirty="0" err="1"/>
              <a:t>infrastuctures</a:t>
            </a:r>
            <a:endParaRPr lang="sv-SE" dirty="0"/>
          </a:p>
          <a:p>
            <a:endParaRPr lang="sv-SE" dirty="0"/>
          </a:p>
        </p:txBody>
      </p:sp>
    </p:spTree>
    <p:extLst>
      <p:ext uri="{BB962C8B-B14F-4D97-AF65-F5344CB8AC3E}">
        <p14:creationId xmlns:p14="http://schemas.microsoft.com/office/powerpoint/2010/main" val="72080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8EBC38-07A3-4BDD-8FF4-F5ECDD3A8B6D}"/>
              </a:ext>
            </a:extLst>
          </p:cNvPr>
          <p:cNvSpPr>
            <a:spLocks noGrp="1"/>
          </p:cNvSpPr>
          <p:nvPr>
            <p:ph type="body" sz="quarter" idx="13"/>
          </p:nvPr>
        </p:nvSpPr>
        <p:spPr>
          <a:xfrm>
            <a:off x="455382" y="858654"/>
            <a:ext cx="5640618" cy="3382183"/>
          </a:xfrm>
        </p:spPr>
        <p:txBody>
          <a:bodyPr/>
          <a:lstStyle/>
          <a:p>
            <a:r>
              <a:rPr lang="sv-SE" dirty="0"/>
              <a:t>In short: </a:t>
            </a:r>
          </a:p>
          <a:p>
            <a:r>
              <a:rPr lang="sv-SE" dirty="0" err="1"/>
              <a:t>Use</a:t>
            </a:r>
            <a:r>
              <a:rPr lang="sv-SE" dirty="0"/>
              <a:t> robust </a:t>
            </a:r>
            <a:r>
              <a:rPr lang="sv-SE" dirty="0" err="1"/>
              <a:t>approaches</a:t>
            </a:r>
            <a:r>
              <a:rPr lang="sv-SE" dirty="0"/>
              <a:t> and </a:t>
            </a:r>
            <a:r>
              <a:rPr lang="sv-SE" dirty="0" err="1"/>
              <a:t>leverage</a:t>
            </a:r>
            <a:r>
              <a:rPr lang="sv-SE" dirty="0"/>
              <a:t> AI </a:t>
            </a:r>
            <a:r>
              <a:rPr lang="sv-SE" dirty="0" err="1"/>
              <a:t>when</a:t>
            </a:r>
            <a:r>
              <a:rPr lang="sv-SE" dirty="0"/>
              <a:t> </a:t>
            </a:r>
            <a:r>
              <a:rPr lang="sv-SE" dirty="0" err="1"/>
              <a:t>investing</a:t>
            </a:r>
            <a:r>
              <a:rPr lang="sv-SE" dirty="0"/>
              <a:t> in the </a:t>
            </a:r>
            <a:r>
              <a:rPr lang="sv-SE" dirty="0" err="1"/>
              <a:t>techonolgies</a:t>
            </a:r>
            <a:r>
              <a:rPr lang="sv-SE" dirty="0"/>
              <a:t> </a:t>
            </a:r>
            <a:r>
              <a:rPr lang="sv-SE" dirty="0" err="1"/>
              <a:t>that</a:t>
            </a:r>
            <a:r>
              <a:rPr lang="sv-SE" dirty="0"/>
              <a:t> make </a:t>
            </a:r>
            <a:r>
              <a:rPr lang="sv-SE" dirty="0" err="1"/>
              <a:t>up</a:t>
            </a:r>
            <a:r>
              <a:rPr lang="sv-SE" dirty="0"/>
              <a:t> </a:t>
            </a:r>
            <a:r>
              <a:rPr lang="sv-SE" dirty="0" err="1"/>
              <a:t>autonomy</a:t>
            </a:r>
            <a:endParaRPr lang="sv-SE" dirty="0"/>
          </a:p>
        </p:txBody>
      </p:sp>
    </p:spTree>
    <p:extLst>
      <p:ext uri="{BB962C8B-B14F-4D97-AF65-F5344CB8AC3E}">
        <p14:creationId xmlns:p14="http://schemas.microsoft.com/office/powerpoint/2010/main" val="2406893280"/>
      </p:ext>
    </p:extLst>
  </p:cSld>
  <p:clrMapOvr>
    <a:masterClrMapping/>
  </p:clrMapOvr>
</p:sld>
</file>

<file path=ppt/theme/theme1.xml><?xml version="1.0" encoding="utf-8"?>
<a:theme xmlns:a="http://schemas.openxmlformats.org/drawingml/2006/main" name="1_SAAB_ppt_template_NEW">
  <a:themeElements>
    <a:clrScheme name="Saab CVI">
      <a:dk1>
        <a:sysClr val="windowText" lastClr="000000"/>
      </a:dk1>
      <a:lt1>
        <a:sysClr val="window" lastClr="FFFFFF"/>
      </a:lt1>
      <a:dk2>
        <a:srgbClr val="373737"/>
      </a:dk2>
      <a:lt2>
        <a:srgbClr val="E1E1DC"/>
      </a:lt2>
      <a:accent1>
        <a:srgbClr val="373737"/>
      </a:accent1>
      <a:accent2>
        <a:srgbClr val="E1E1DC"/>
      </a:accent2>
      <a:accent3>
        <a:srgbClr val="FAB900"/>
      </a:accent3>
      <a:accent4>
        <a:srgbClr val="BEAF96"/>
      </a:accent4>
      <a:accent5>
        <a:srgbClr val="00508C"/>
      </a:accent5>
      <a:accent6>
        <a:srgbClr val="E61419"/>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nSpc>
            <a:spcPct val="100000"/>
          </a:lnSpc>
          <a:spcBef>
            <a:spcPts val="0"/>
          </a:spcBef>
          <a:defRPr sz="1400" dirty="0">
            <a:solidFill>
              <a:schemeClr val="bg1"/>
            </a:solidFill>
          </a:defRPr>
        </a:defPPr>
      </a:lstStyle>
    </a:txDef>
  </a:objectDefaults>
  <a:extraClrSchemeLst/>
  <a:extLst>
    <a:ext uri="{05A4C25C-085E-4340-85A3-A5531E510DB2}">
      <thm15:themeFamily xmlns:thm15="http://schemas.microsoft.com/office/thememl/2012/main" name="Saab_ppt_template" id="{C1DD67FF-02AD-4173-A217-826F1B2F7966}" vid="{2ECFC550-A9B9-4111-AE5D-F32E850A2B2E}"/>
    </a:ext>
  </a:extLst>
</a:theme>
</file>

<file path=ppt/theme/theme2.xml><?xml version="1.0" encoding="utf-8"?>
<a:theme xmlns:a="http://schemas.openxmlformats.org/drawingml/2006/main" name="3_SAAB_ppt_template_NEW">
  <a:themeElements>
    <a:clrScheme name="Saab CVI">
      <a:dk1>
        <a:sysClr val="windowText" lastClr="000000"/>
      </a:dk1>
      <a:lt1>
        <a:sysClr val="window" lastClr="FFFFFF"/>
      </a:lt1>
      <a:dk2>
        <a:srgbClr val="373737"/>
      </a:dk2>
      <a:lt2>
        <a:srgbClr val="E1E1DC"/>
      </a:lt2>
      <a:accent1>
        <a:srgbClr val="373737"/>
      </a:accent1>
      <a:accent2>
        <a:srgbClr val="E1E1DC"/>
      </a:accent2>
      <a:accent3>
        <a:srgbClr val="FAB900"/>
      </a:accent3>
      <a:accent4>
        <a:srgbClr val="BEAF96"/>
      </a:accent4>
      <a:accent5>
        <a:srgbClr val="00508C"/>
      </a:accent5>
      <a:accent6>
        <a:srgbClr val="E61419"/>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nSpc>
            <a:spcPct val="100000"/>
          </a:lnSpc>
          <a:spcBef>
            <a:spcPts val="0"/>
          </a:spcBef>
          <a:defRPr sz="1400" dirty="0">
            <a:solidFill>
              <a:schemeClr val="bg1"/>
            </a:solidFill>
          </a:defRPr>
        </a:defPPr>
      </a:lstStyle>
    </a:txDef>
  </a:objectDefaults>
  <a:extraClrSchemeLst/>
  <a:extLst>
    <a:ext uri="{05A4C25C-085E-4340-85A3-A5531E510DB2}">
      <thm15:themeFamily xmlns:thm15="http://schemas.microsoft.com/office/thememl/2012/main" name="Saab_template_2024" id="{224309A3-A652-46D8-8F28-BCF92C7B5B78}" vid="{44F2A359-355A-4E39-A200-9CC96663E111}"/>
    </a:ext>
  </a:extLst>
</a:theme>
</file>

<file path=ppt/theme/theme3.xml><?xml version="1.0" encoding="utf-8"?>
<a:theme xmlns:a="http://schemas.openxmlformats.org/drawingml/2006/main" name="SAAB_ppt_template_NEW">
  <a:themeElements>
    <a:clrScheme name="Saab CVI">
      <a:dk1>
        <a:sysClr val="windowText" lastClr="000000"/>
      </a:dk1>
      <a:lt1>
        <a:sysClr val="window" lastClr="FFFFFF"/>
      </a:lt1>
      <a:dk2>
        <a:srgbClr val="373737"/>
      </a:dk2>
      <a:lt2>
        <a:srgbClr val="E1E1DC"/>
      </a:lt2>
      <a:accent1>
        <a:srgbClr val="373737"/>
      </a:accent1>
      <a:accent2>
        <a:srgbClr val="E1E1DC"/>
      </a:accent2>
      <a:accent3>
        <a:srgbClr val="FAB900"/>
      </a:accent3>
      <a:accent4>
        <a:srgbClr val="BEAF96"/>
      </a:accent4>
      <a:accent5>
        <a:srgbClr val="00508C"/>
      </a:accent5>
      <a:accent6>
        <a:srgbClr val="E61419"/>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ormAutofit/>
      </a:bodyPr>
      <a:lstStyle>
        <a:defPPr>
          <a:lnSpc>
            <a:spcPct val="100000"/>
          </a:lnSpc>
          <a:spcBef>
            <a:spcPts val="0"/>
          </a:spcBef>
          <a:defRPr sz="1400" dirty="0" err="1" smtClean="0">
            <a:solidFill>
              <a:schemeClr val="accent1"/>
            </a:solidFill>
          </a:defRPr>
        </a:defPPr>
      </a:lstStyle>
    </a:txDef>
  </a:objectDefaults>
  <a:extraClrSchemeLst/>
  <a:extLst>
    <a:ext uri="{05A4C25C-085E-4340-85A3-A5531E510DB2}">
      <thm15:themeFamily xmlns:thm15="http://schemas.microsoft.com/office/thememl/2012/main" name="Saab Internal - Classic design.potx" id="{8AEA4BAC-CC27-4BCB-B2FF-3118C6ACE79C}" vid="{0BD9CBBA-18BE-4985-B1D6-EB41ABADDBC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aabTaxonomyExportControlNote xmlns="http://schemas.microsoft.com/sharepoint/v3">
      <Terms xmlns="http://schemas.microsoft.com/office/infopath/2007/PartnerControls">
        <TermInfo xmlns="http://schemas.microsoft.com/office/infopath/2007/PartnerControls">
          <TermName xmlns="http://schemas.microsoft.com/office/infopath/2007/PartnerControls">NOT EXPORT CONTROLLED</TermName>
          <TermId xmlns="http://schemas.microsoft.com/office/infopath/2007/PartnerControls">3a4bac3a-4d80-409c-ac03-aa1b33c1fbe3</TermId>
        </TermInfo>
      </Terms>
    </SaabTaxonomyExportControlNote>
    <SaabTaxonomyIssuerNote xmlns="http://schemas.microsoft.com/sharepoint/v3">
      <Terms xmlns="http://schemas.microsoft.com/office/infopath/2007/PartnerControls"/>
    </SaabTaxonomyIssuerNote>
    <SaabTaxonomyInformationClassNote xmlns="http://schemas.microsoft.com/sharepoint/v3">
      <Terms xmlns="http://schemas.microsoft.com/office/infopath/2007/PartnerControls">
        <TermInfo xmlns="http://schemas.microsoft.com/office/infopath/2007/PartnerControls">
          <TermName xmlns="http://schemas.microsoft.com/office/infopath/2007/PartnerControls">COMPANY CONFIDENTIAL</TermName>
          <TermId xmlns="http://schemas.microsoft.com/office/infopath/2007/PartnerControls">eb35d853-f0f0-4cc3-b747-6eb80ba5316b</TermId>
        </TermInfo>
      </Terms>
    </SaabTaxonomyInformationClassNote>
    <SaabTaxonomyTopicNote xmlns="http://schemas.microsoft.com/sharepoint/v3">
      <Terms xmlns="http://schemas.microsoft.com/office/infopath/2007/PartnerControls"/>
    </SaabTaxonomyTopicNote>
    <SaabTaxonomyDefenceSecrecyNote xmlns="http://schemas.microsoft.com/sharepoint/v3">
      <Terms xmlns="http://schemas.microsoft.com/office/infopath/2007/PartnerControls">
        <TermInfo xmlns="http://schemas.microsoft.com/office/infopath/2007/PartnerControls">
          <TermName xmlns="http://schemas.microsoft.com/office/infopath/2007/PartnerControls">NOT CLASSIFIED</TermName>
          <TermId xmlns="http://schemas.microsoft.com/office/infopath/2007/PartnerControls">d99514ea-813f-453b-8e43-7a01c852db06</TermId>
        </TermInfo>
      </Terms>
    </SaabTaxonomyDefenceSecrecyNote>
    <TaxKeywordTaxHTField xmlns="846a0f9a-002c-475f-bd4d-68c5f232a431">
      <Terms xmlns="http://schemas.microsoft.com/office/infopath/2007/PartnerControls"/>
    </TaxKeywordTaxHTField>
    <TaxCatchAll xmlns="846a0f9a-002c-475f-bd4d-68c5f232a431">
      <Value>4</Value>
      <Value>2</Value>
      <Value>8</Value>
      <Value>1</Value>
    </TaxCatchAll>
    <Information_x0020_owner xmlns="3fcd0360-c76e-42bc-88e7-5f2620f0ec11">
      <UserInfo>
        <DisplayName/>
        <AccountId xsi:nil="true"/>
        <AccountType/>
      </UserInfo>
    </Information_x0020_owner>
    <Document_x0020_ID xmlns="3fcd0360-c76e-42bc-88e7-5f2620f0ec11" xsi:nil="true"/>
    <SaabTaxonomyDataPrivacyNote xmlns="http://schemas.microsoft.com/sharepoint/v3">
      <Terms xmlns="http://schemas.microsoft.com/office/infopath/2007/PartnerControls">
        <TermInfo xmlns="http://schemas.microsoft.com/office/infopath/2007/PartnerControls">
          <TermName xmlns="http://schemas.microsoft.com/office/infopath/2007/PartnerControls">NO PERSONAL DATA</TermName>
          <TermId xmlns="http://schemas.microsoft.com/office/infopath/2007/PartnerControls">e8191448-7bad-4c7a-a11c-bbbe58e7d057</TermId>
        </TermInfo>
      </Terms>
    </SaabTaxonomyDataPrivacyNote>
  </documentManagement>
</p:properties>
</file>

<file path=customXml/item2.xml><?xml version="1.0" encoding="utf-8"?>
<ct:contentTypeSchema xmlns:ct="http://schemas.microsoft.com/office/2006/metadata/contentType" xmlns:ma="http://schemas.microsoft.com/office/2006/metadata/properties/metaAttributes" ct:_="" ma:_="" ma:contentTypeName="SAAB Document" ma:contentTypeID="0x010100D42E8FE5294D45F4ACA9026055D1508C00AD35487DFB20DB40865CFC993D85DA0D" ma:contentTypeVersion="8" ma:contentTypeDescription="SAAB Document" ma:contentTypeScope="" ma:versionID="e31336e97175349b84e82b16fd35685d">
  <xsd:schema xmlns:xsd="http://www.w3.org/2001/XMLSchema" xmlns:xs="http://www.w3.org/2001/XMLSchema" xmlns:p="http://schemas.microsoft.com/office/2006/metadata/properties" xmlns:ns1="http://schemas.microsoft.com/sharepoint/v3" xmlns:ns2="846a0f9a-002c-475f-bd4d-68c5f232a431" xmlns:ns3="3fcd0360-c76e-42bc-88e7-5f2620f0ec11" xmlns:ns4="c1f8b273-95fc-46d9-bb87-cb8da2558a8f" targetNamespace="http://schemas.microsoft.com/office/2006/metadata/properties" ma:root="true" ma:fieldsID="6ad2d32b258c6858bec3824390417d10" ns1:_="" ns2:_="" ns3:_="" ns4:_="">
    <xsd:import namespace="http://schemas.microsoft.com/sharepoint/v3"/>
    <xsd:import namespace="846a0f9a-002c-475f-bd4d-68c5f232a431"/>
    <xsd:import namespace="3fcd0360-c76e-42bc-88e7-5f2620f0ec11"/>
    <xsd:import namespace="c1f8b273-95fc-46d9-bb87-cb8da2558a8f"/>
    <xsd:element name="properties">
      <xsd:complexType>
        <xsd:sequence>
          <xsd:element name="documentManagement">
            <xsd:complexType>
              <xsd:all>
                <xsd:element ref="ns1:SaabTaxonomyInformationClassNote" minOccurs="0"/>
                <xsd:element ref="ns1:SaabTaxonomyDataPrivacyNote" minOccurs="0"/>
                <xsd:element ref="ns1:SaabTaxonomyDefenceSecrecyNote" minOccurs="0"/>
                <xsd:element ref="ns1:SaabTaxonomyExportControlNote" minOccurs="0"/>
                <xsd:element ref="ns2:TaxKeywordTaxHTField" minOccurs="0"/>
                <xsd:element ref="ns1:SaabTaxonomyIssuerNote" minOccurs="0"/>
                <xsd:element ref="ns1:SaabTaxonomyTopicNote" minOccurs="0"/>
                <xsd:element ref="ns2:TaxCatchAll" minOccurs="0"/>
                <xsd:element ref="ns2:TaxCatchAllLabel" minOccurs="0"/>
                <xsd:element ref="ns3:Document_x0020_ID" minOccurs="0"/>
                <xsd:element ref="ns3:Information_x0020_owner"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aabTaxonomyInformationClassNote" ma:index="9" ma:taxonomy="true" ma:internalName="SaabTaxonomyInformationClassNote" ma:taxonomyFieldName="SaabTaxonomyInformationClass" ma:displayName="Information Class" ma:fieldId="{ae7a0581-11bf-41c8-8231-cd5f6a427e6d}" ma:sspId="0ba22473-0346-4d19-986d-d52b88b77ae4" ma:termSetId="8f7922ff-7d3c-4965-b244-0dcde181f950" ma:anchorId="00000000-0000-0000-0000-000000000000" ma:open="false" ma:isKeyword="false">
      <xsd:complexType>
        <xsd:sequence>
          <xsd:element ref="pc:Terms" minOccurs="0" maxOccurs="1"/>
        </xsd:sequence>
      </xsd:complexType>
    </xsd:element>
    <xsd:element name="SaabTaxonomyDataPrivacyNote" ma:index="11" ma:taxonomy="true" ma:internalName="SaabTaxonomyDataPrivacyNote" ma:taxonomyFieldName="SaabTaxonomyDataPrivacy" ma:displayName="Data Privacy" ma:readOnly="false" ma:fieldId="{bf2ee2bc-9cea-41ea-b0e9-b050e94d70bb}" ma:sspId="0ba22473-0346-4d19-986d-d52b88b77ae4" ma:termSetId="e0764820-e5d2-45d9-aec4-696b3582f896" ma:anchorId="00000000-0000-0000-0000-000000000000" ma:open="false" ma:isKeyword="false">
      <xsd:complexType>
        <xsd:sequence>
          <xsd:element ref="pc:Terms" minOccurs="0" maxOccurs="1"/>
        </xsd:sequence>
      </xsd:complexType>
    </xsd:element>
    <xsd:element name="SaabTaxonomyDefenceSecrecyNote" ma:index="13" ma:taxonomy="true" ma:internalName="SaabTaxonomyDefenceSecrecyNote" ma:taxonomyFieldName="SaabTaxonomyDefenceSecrecy" ma:displayName="Defence Secrecy" ma:default="1;#NOT CLASSIFIED|d99514ea-813f-453b-8e43-7a01c852db06" ma:fieldId="{0b0b6a92-6908-4082-8140-d308f738f7e5}" ma:sspId="0ba22473-0346-4d19-986d-d52b88b77ae4" ma:termSetId="1a66109d-dc4f-428c-aed9-c3b33f66807f" ma:anchorId="00000000-0000-0000-0000-000000000000" ma:open="false" ma:isKeyword="false">
      <xsd:complexType>
        <xsd:sequence>
          <xsd:element ref="pc:Terms" minOccurs="0" maxOccurs="1"/>
        </xsd:sequence>
      </xsd:complexType>
    </xsd:element>
    <xsd:element name="SaabTaxonomyExportControlNote" ma:index="15" ma:taxonomy="true" ma:internalName="SaabTaxonomyExportControlNote" ma:taxonomyFieldName="SaabTaxonomyExportControl" ma:displayName="Export Control" ma:default="2;#NOT EXPORT CONTROLLED|3a4bac3a-4d80-409c-ac03-aa1b33c1fbe3" ma:fieldId="{faa05d14-31b3-49e0-b100-c1b57218d4b3}" ma:sspId="0ba22473-0346-4d19-986d-d52b88b77ae4" ma:termSetId="bef23b6d-672b-4525-a43c-dce3f13a7ef7" ma:anchorId="00000000-0000-0000-0000-000000000000" ma:open="false" ma:isKeyword="false">
      <xsd:complexType>
        <xsd:sequence>
          <xsd:element ref="pc:Terms" minOccurs="0" maxOccurs="1"/>
        </xsd:sequence>
      </xsd:complexType>
    </xsd:element>
    <xsd:element name="SaabTaxonomyIssuerNote" ma:index="19" nillable="true" ma:taxonomy="true" ma:internalName="SaabTaxonomyIssuerNote" ma:taxonomyFieldName="SaabTaxonomyIssuer" ma:displayName="Issuer" ma:fieldId="{74fdff64-6ca4-4075-858a-b683909f5431}" ma:sspId="0ba22473-0346-4d19-986d-d52b88b77ae4" ma:termSetId="12e6ee8a-542f-458d-8059-3c1b1a43f944" ma:anchorId="00000000-0000-0000-0000-000000000000" ma:open="false" ma:isKeyword="false">
      <xsd:complexType>
        <xsd:sequence>
          <xsd:element ref="pc:Terms" minOccurs="0" maxOccurs="1"/>
        </xsd:sequence>
      </xsd:complexType>
    </xsd:element>
    <xsd:element name="SaabTaxonomyTopicNote" ma:index="21" nillable="true" ma:taxonomy="true" ma:internalName="SaabTaxonomyTopicNote" ma:taxonomyFieldName="SaabTaxonomyTopic" ma:displayName="Topic" ma:fieldId="{b3007715-fe25-4e3a-b2a2-92845fe2cd37}" ma:taxonomyMulti="true" ma:sspId="0ba22473-0346-4d19-986d-d52b88b77ae4" ma:termSetId="79d90b7c-7843-412d-935b-195b88b804d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6a0f9a-002c-475f-bd4d-68c5f232a431"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0ba22473-0346-4d19-986d-d52b88b77ae4"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description="" ma:hidden="true" ma:list="{7791222c-0181-4e54-a084-453eed8f6310}" ma:internalName="TaxCatchAll" ma:showField="CatchAllData" ma:web="846a0f9a-002c-475f-bd4d-68c5f232a431">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description="" ma:hidden="true" ma:list="{7791222c-0181-4e54-a084-453eed8f6310}" ma:internalName="TaxCatchAllLabel" ma:readOnly="true" ma:showField="CatchAllDataLabel" ma:web="846a0f9a-002c-475f-bd4d-68c5f232a43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fcd0360-c76e-42bc-88e7-5f2620f0ec11" elementFormDefault="qualified">
    <xsd:import namespace="http://schemas.microsoft.com/office/2006/documentManagement/types"/>
    <xsd:import namespace="http://schemas.microsoft.com/office/infopath/2007/PartnerControls"/>
    <xsd:element name="Document_x0020_ID" ma:index="24" nillable="true" ma:displayName="Document ID" ma:internalName="Document_x0020_ID">
      <xsd:simpleType>
        <xsd:restriction base="dms:Text"/>
      </xsd:simpleType>
    </xsd:element>
    <xsd:element name="Information_x0020_owner" ma:index="25" nillable="true" ma:displayName="Information owner" ma:list="UserInfo" ma:internalName="Information_x0020_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f8b273-95fc-46d9-bb87-cb8da2558a8f" elementFormDefault="qualified">
    <xsd:import namespace="http://schemas.microsoft.com/office/2006/documentManagement/types"/>
    <xsd:import namespace="http://schemas.microsoft.com/office/infopath/2007/PartnerControls"/>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2A3569-22F5-4136-B8E0-0EB543AC1DCC}">
  <ds:schemaRefs>
    <ds:schemaRef ds:uri="http://www.w3.org/XML/1998/namespace"/>
    <ds:schemaRef ds:uri="846a0f9a-002c-475f-bd4d-68c5f232a431"/>
    <ds:schemaRef ds:uri="3fcd0360-c76e-42bc-88e7-5f2620f0ec11"/>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purl.org/dc/terms/"/>
    <ds:schemaRef ds:uri="c1f8b273-95fc-46d9-bb87-cb8da2558a8f"/>
    <ds:schemaRef ds:uri="http://schemas.openxmlformats.org/package/2006/metadata/core-properties"/>
    <ds:schemaRef ds:uri="http://schemas.microsoft.com/sharepoint/v3"/>
    <ds:schemaRef ds:uri="http://purl.org/dc/dcmitype/"/>
  </ds:schemaRefs>
</ds:datastoreItem>
</file>

<file path=customXml/itemProps2.xml><?xml version="1.0" encoding="utf-8"?>
<ds:datastoreItem xmlns:ds="http://schemas.openxmlformats.org/officeDocument/2006/customXml" ds:itemID="{6C2EBBFF-5E93-4907-AC2D-1B2CF1A5C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46a0f9a-002c-475f-bd4d-68c5f232a431"/>
    <ds:schemaRef ds:uri="3fcd0360-c76e-42bc-88e7-5f2620f0ec11"/>
    <ds:schemaRef ds:uri="c1f8b273-95fc-46d9-bb87-cb8da2558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349C16-1562-49BA-95FD-7D5881770A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4085</TotalTime>
  <Words>705</Words>
  <Application>Microsoft Office PowerPoint</Application>
  <PresentationFormat>Widescreen</PresentationFormat>
  <Paragraphs>83</Paragraphs>
  <Slides>10</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Calibri</vt:lpstr>
      <vt:lpstr>Helvetica</vt:lpstr>
      <vt:lpstr>ProximaNova</vt:lpstr>
      <vt:lpstr>Source Sans Pro</vt:lpstr>
      <vt:lpstr>1_SAAB_ppt_template_NEW</vt:lpstr>
      <vt:lpstr>3_SAAB_ppt_template_NEW</vt:lpstr>
      <vt:lpstr>SAAB_ppt_template_NEW</vt:lpstr>
      <vt:lpstr>PowerPoint Presentation</vt:lpstr>
      <vt:lpstr>PowerPoint Presentation</vt:lpstr>
      <vt:lpstr>PowerPoint Presentation</vt:lpstr>
      <vt:lpstr>PowerPoint Presentation</vt:lpstr>
      <vt:lpstr> Traceability model</vt:lpstr>
      <vt:lpstr> Two main categories – a multitude of technologies</vt:lpstr>
      <vt:lpstr>Technology forecasting for better investments</vt:lpstr>
      <vt:lpstr>Way forward</vt:lpstr>
      <vt:lpstr>PowerPoint Presentation</vt:lpstr>
      <vt:lpstr>PowerPoint Presentation</vt:lpstr>
    </vt:vector>
  </TitlesOfParts>
  <Company>SAAB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Eldh Johan</dc:creator>
  <cp:keywords/>
  <cp:lastModifiedBy>Rantanen Modeer Marina</cp:lastModifiedBy>
  <cp:revision>247</cp:revision>
  <cp:lastPrinted>2023-09-25T14:36:15Z</cp:lastPrinted>
  <dcterms:created xsi:type="dcterms:W3CDTF">2021-06-14T17:51:53Z</dcterms:created>
  <dcterms:modified xsi:type="dcterms:W3CDTF">2024-11-20T16:03:37Z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0x010100D42E8FE5294D45F4ACA9026055D1508C00AD35487DFB20DB40865CFC993D85DA0D</vt:lpwstr>
  </property>
  <property fmtid="{D5CDD505-2E9C-101B-9397-08002B2CF9AE}" pid="3" name="SaabTaxonomyInformationClass">
    <vt:lpwstr>8;#COMPANY CONFIDENTIAL|eb35d853-f0f0-4cc3-b747-6eb80ba5316b</vt:lpwstr>
  </property>
  <property fmtid="{D5CDD505-2E9C-101B-9397-08002B2CF9AE}" pid="4" name="TaxKeyword">
    <vt:lpwstr/>
  </property>
  <property fmtid="{D5CDD505-2E9C-101B-9397-08002B2CF9AE}" pid="5" name="SaabTaxonomyDefenceSecrecy">
    <vt:lpwstr>1;#NOT CLASSIFIED|d99514ea-813f-453b-8e43-7a01c852db06</vt:lpwstr>
  </property>
  <property fmtid="{D5CDD505-2E9C-101B-9397-08002B2CF9AE}" pid="6" name="SaabTaxonomyExportControl">
    <vt:lpwstr>2;#NOT EXPORT CONTROLLED|3a4bac3a-4d80-409c-ac03-aa1b33c1fbe3</vt:lpwstr>
  </property>
  <property fmtid="{D5CDD505-2E9C-101B-9397-08002B2CF9AE}" pid="7" name="SaabTaxonomyTopic">
    <vt:lpwstr/>
  </property>
  <property fmtid="{D5CDD505-2E9C-101B-9397-08002B2CF9AE}" pid="8" name="SaabTaxonomyIssuer">
    <vt:lpwstr/>
  </property>
  <property fmtid="{D5CDD505-2E9C-101B-9397-08002B2CF9AE}" pid="9" name="SaabTaxonomyDataPrivacy">
    <vt:lpwstr>4;#NO PERSONAL DATA|e8191448-7bad-4c7a-a11c-bbbe58e7d057</vt:lpwstr>
  </property>
</Properties>
</file>