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2438338" rtl="0" fontAlgn="auto" latinLnBrk="0" hangingPunct="0">
      <a:lnSpc>
        <a:spcPct val="90000"/>
      </a:lnSpc>
      <a:spcBef>
        <a:spcPts val="2400"/>
      </a:spcBef>
      <a:spcAft>
        <a:spcPts val="0"/>
      </a:spcAft>
      <a:buClrTx/>
      <a:buSzTx/>
      <a:buFontTx/>
      <a:buNone/>
      <a:tabLst/>
      <a:defRPr b="0" baseline="0" cap="none" i="0" spc="0" strike="noStrike" sz="4400" u="none" kumimoji="0" normalizeH="0">
        <a:ln>
          <a:noFill/>
        </a:ln>
        <a:solidFill>
          <a:srgbClr val="000000"/>
        </a:solidFill>
        <a:effectLst/>
        <a:uFillTx/>
        <a:latin typeface="Canela Text Regular"/>
        <a:ea typeface="Canela Text Regular"/>
        <a:cs typeface="Canela Text Regular"/>
        <a:sym typeface="Canela Text Regular"/>
      </a:defRPr>
    </a:lvl1pPr>
    <a:lvl2pPr marL="0" marR="0" indent="457200" algn="l" defTabSz="2438338" rtl="0" fontAlgn="auto" latinLnBrk="0" hangingPunct="0">
      <a:lnSpc>
        <a:spcPct val="90000"/>
      </a:lnSpc>
      <a:spcBef>
        <a:spcPts val="2400"/>
      </a:spcBef>
      <a:spcAft>
        <a:spcPts val="0"/>
      </a:spcAft>
      <a:buClrTx/>
      <a:buSzTx/>
      <a:buFontTx/>
      <a:buNone/>
      <a:tabLst/>
      <a:defRPr b="0" baseline="0" cap="none" i="0" spc="0" strike="noStrike" sz="4400" u="none" kumimoji="0" normalizeH="0">
        <a:ln>
          <a:noFill/>
        </a:ln>
        <a:solidFill>
          <a:srgbClr val="000000"/>
        </a:solidFill>
        <a:effectLst/>
        <a:uFillTx/>
        <a:latin typeface="Canela Text Regular"/>
        <a:ea typeface="Canela Text Regular"/>
        <a:cs typeface="Canela Text Regular"/>
        <a:sym typeface="Canela Text Regular"/>
      </a:defRPr>
    </a:lvl2pPr>
    <a:lvl3pPr marL="0" marR="0" indent="914400" algn="l" defTabSz="2438338" rtl="0" fontAlgn="auto" latinLnBrk="0" hangingPunct="0">
      <a:lnSpc>
        <a:spcPct val="90000"/>
      </a:lnSpc>
      <a:spcBef>
        <a:spcPts val="2400"/>
      </a:spcBef>
      <a:spcAft>
        <a:spcPts val="0"/>
      </a:spcAft>
      <a:buClrTx/>
      <a:buSzTx/>
      <a:buFontTx/>
      <a:buNone/>
      <a:tabLst/>
      <a:defRPr b="0" baseline="0" cap="none" i="0" spc="0" strike="noStrike" sz="4400" u="none" kumimoji="0" normalizeH="0">
        <a:ln>
          <a:noFill/>
        </a:ln>
        <a:solidFill>
          <a:srgbClr val="000000"/>
        </a:solidFill>
        <a:effectLst/>
        <a:uFillTx/>
        <a:latin typeface="Canela Text Regular"/>
        <a:ea typeface="Canela Text Regular"/>
        <a:cs typeface="Canela Text Regular"/>
        <a:sym typeface="Canela Text Regular"/>
      </a:defRPr>
    </a:lvl3pPr>
    <a:lvl4pPr marL="0" marR="0" indent="1371600" algn="l" defTabSz="2438338" rtl="0" fontAlgn="auto" latinLnBrk="0" hangingPunct="0">
      <a:lnSpc>
        <a:spcPct val="90000"/>
      </a:lnSpc>
      <a:spcBef>
        <a:spcPts val="2400"/>
      </a:spcBef>
      <a:spcAft>
        <a:spcPts val="0"/>
      </a:spcAft>
      <a:buClrTx/>
      <a:buSzTx/>
      <a:buFontTx/>
      <a:buNone/>
      <a:tabLst/>
      <a:defRPr b="0" baseline="0" cap="none" i="0" spc="0" strike="noStrike" sz="4400" u="none" kumimoji="0" normalizeH="0">
        <a:ln>
          <a:noFill/>
        </a:ln>
        <a:solidFill>
          <a:srgbClr val="000000"/>
        </a:solidFill>
        <a:effectLst/>
        <a:uFillTx/>
        <a:latin typeface="Canela Text Regular"/>
        <a:ea typeface="Canela Text Regular"/>
        <a:cs typeface="Canela Text Regular"/>
        <a:sym typeface="Canela Text Regular"/>
      </a:defRPr>
    </a:lvl4pPr>
    <a:lvl5pPr marL="0" marR="0" indent="1828800" algn="l" defTabSz="2438338" rtl="0" fontAlgn="auto" latinLnBrk="0" hangingPunct="0">
      <a:lnSpc>
        <a:spcPct val="90000"/>
      </a:lnSpc>
      <a:spcBef>
        <a:spcPts val="2400"/>
      </a:spcBef>
      <a:spcAft>
        <a:spcPts val="0"/>
      </a:spcAft>
      <a:buClrTx/>
      <a:buSzTx/>
      <a:buFontTx/>
      <a:buNone/>
      <a:tabLst/>
      <a:defRPr b="0" baseline="0" cap="none" i="0" spc="0" strike="noStrike" sz="4400" u="none" kumimoji="0" normalizeH="0">
        <a:ln>
          <a:noFill/>
        </a:ln>
        <a:solidFill>
          <a:srgbClr val="000000"/>
        </a:solidFill>
        <a:effectLst/>
        <a:uFillTx/>
        <a:latin typeface="Canela Text Regular"/>
        <a:ea typeface="Canela Text Regular"/>
        <a:cs typeface="Canela Text Regular"/>
        <a:sym typeface="Canela Text Regular"/>
      </a:defRPr>
    </a:lvl5pPr>
    <a:lvl6pPr marL="0" marR="0" indent="2286000" algn="l" defTabSz="2438338" rtl="0" fontAlgn="auto" latinLnBrk="0" hangingPunct="0">
      <a:lnSpc>
        <a:spcPct val="90000"/>
      </a:lnSpc>
      <a:spcBef>
        <a:spcPts val="2400"/>
      </a:spcBef>
      <a:spcAft>
        <a:spcPts val="0"/>
      </a:spcAft>
      <a:buClrTx/>
      <a:buSzTx/>
      <a:buFontTx/>
      <a:buNone/>
      <a:tabLst/>
      <a:defRPr b="0" baseline="0" cap="none" i="0" spc="0" strike="noStrike" sz="4400" u="none" kumimoji="0" normalizeH="0">
        <a:ln>
          <a:noFill/>
        </a:ln>
        <a:solidFill>
          <a:srgbClr val="000000"/>
        </a:solidFill>
        <a:effectLst/>
        <a:uFillTx/>
        <a:latin typeface="Canela Text Regular"/>
        <a:ea typeface="Canela Text Regular"/>
        <a:cs typeface="Canela Text Regular"/>
        <a:sym typeface="Canela Text Regular"/>
      </a:defRPr>
    </a:lvl6pPr>
    <a:lvl7pPr marL="0" marR="0" indent="2743200" algn="l" defTabSz="2438338" rtl="0" fontAlgn="auto" latinLnBrk="0" hangingPunct="0">
      <a:lnSpc>
        <a:spcPct val="90000"/>
      </a:lnSpc>
      <a:spcBef>
        <a:spcPts val="2400"/>
      </a:spcBef>
      <a:spcAft>
        <a:spcPts val="0"/>
      </a:spcAft>
      <a:buClrTx/>
      <a:buSzTx/>
      <a:buFontTx/>
      <a:buNone/>
      <a:tabLst/>
      <a:defRPr b="0" baseline="0" cap="none" i="0" spc="0" strike="noStrike" sz="4400" u="none" kumimoji="0" normalizeH="0">
        <a:ln>
          <a:noFill/>
        </a:ln>
        <a:solidFill>
          <a:srgbClr val="000000"/>
        </a:solidFill>
        <a:effectLst/>
        <a:uFillTx/>
        <a:latin typeface="Canela Text Regular"/>
        <a:ea typeface="Canela Text Regular"/>
        <a:cs typeface="Canela Text Regular"/>
        <a:sym typeface="Canela Text Regular"/>
      </a:defRPr>
    </a:lvl7pPr>
    <a:lvl8pPr marL="0" marR="0" indent="3200400" algn="l" defTabSz="2438338" rtl="0" fontAlgn="auto" latinLnBrk="0" hangingPunct="0">
      <a:lnSpc>
        <a:spcPct val="90000"/>
      </a:lnSpc>
      <a:spcBef>
        <a:spcPts val="2400"/>
      </a:spcBef>
      <a:spcAft>
        <a:spcPts val="0"/>
      </a:spcAft>
      <a:buClrTx/>
      <a:buSzTx/>
      <a:buFontTx/>
      <a:buNone/>
      <a:tabLst/>
      <a:defRPr b="0" baseline="0" cap="none" i="0" spc="0" strike="noStrike" sz="4400" u="none" kumimoji="0" normalizeH="0">
        <a:ln>
          <a:noFill/>
        </a:ln>
        <a:solidFill>
          <a:srgbClr val="000000"/>
        </a:solidFill>
        <a:effectLst/>
        <a:uFillTx/>
        <a:latin typeface="Canela Text Regular"/>
        <a:ea typeface="Canela Text Regular"/>
        <a:cs typeface="Canela Text Regular"/>
        <a:sym typeface="Canela Text Regular"/>
      </a:defRPr>
    </a:lvl8pPr>
    <a:lvl9pPr marL="0" marR="0" indent="3657600" algn="l" defTabSz="2438338" rtl="0" fontAlgn="auto" latinLnBrk="0" hangingPunct="0">
      <a:lnSpc>
        <a:spcPct val="90000"/>
      </a:lnSpc>
      <a:spcBef>
        <a:spcPts val="2400"/>
      </a:spcBef>
      <a:spcAft>
        <a:spcPts val="0"/>
      </a:spcAft>
      <a:buClrTx/>
      <a:buSzTx/>
      <a:buFontTx/>
      <a:buNone/>
      <a:tabLst/>
      <a:defRPr b="0" baseline="0" cap="none" i="0" spc="0" strike="noStrike" sz="4400" u="none" kumimoji="0" normalizeH="0">
        <a:ln>
          <a:noFill/>
        </a:ln>
        <a:solidFill>
          <a:srgbClr val="000000"/>
        </a:solidFill>
        <a:effectLst/>
        <a:uFillTx/>
        <a:latin typeface="Canela Text Regular"/>
        <a:ea typeface="Canela Text Regular"/>
        <a:cs typeface="Canela Text Regular"/>
        <a:sym typeface="Canela Text Regular"/>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
          <a:latin typeface="Graphik"/>
          <a:ea typeface="Graphik"/>
          <a:cs typeface="Graphik"/>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
          <a:latin typeface="Graphik"/>
          <a:ea typeface="Graphik"/>
          <a:cs typeface="Graphik"/>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hueOff val="-217956"/>
              <a:satOff val="14368"/>
              <a:lumOff val="17764"/>
            </a:schemeClr>
          </a:solidFill>
        </a:fill>
      </a:tcStyle>
    </a:firstRow>
  </a:tblStyle>
  <a:tblStyle styleId="{EEE7283C-3CF3-47DC-8721-378D4A62B228}" styleName="">
    <a:tblBg/>
    <a:wholeTbl>
      <a:tcTxStyle b="off" i="off">
        <a:font>
          <a:latin typeface="Graphik"/>
          <a:ea typeface="Graphik"/>
          <a:cs typeface="Graphik"/>
        </a:font>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CEEEE"/>
          </a:solidFill>
        </a:fill>
      </a:tcStyle>
    </a:band2H>
    <a:firstCol>
      <a:tcTxStyle b="on" i="off">
        <a:font>
          <a:latin typeface="Graphik Semibold"/>
          <a:ea typeface="Graphik Semibold"/>
          <a:cs typeface="Graphik Semibold"/>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chemeClr val="accent3">
              <a:hueOff val="571091"/>
              <a:satOff val="15926"/>
              <a:lumOff val="22314"/>
            </a:schemeClr>
          </a:solidFill>
        </a:fill>
      </a:tcStyle>
    </a:firstCol>
    <a:lastRow>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45B43B"/>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45B43B"/>
          </a:solidFill>
        </a:fill>
      </a:tcStyle>
    </a:firstRow>
  </a:tblStyle>
  <a:tblStyle styleId="{CF821DB8-F4EB-4A41-A1BA-3FCAFE7338EE}" styleName="">
    <a:tblBg/>
    <a:wholeTbl>
      <a:tcTxStyle b="off" i="off">
        <a:font>
          <a:latin typeface="Graphik"/>
          <a:ea typeface="Graphik"/>
          <a:cs typeface="Graphik"/>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9036"/>
              <a:lumOff val="17111"/>
            </a:schemeClr>
          </a:solidFill>
        </a:fill>
      </a:tcStyle>
    </a:band2H>
    <a:firstCol>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BD17"/>
          </a:solidFill>
        </a:fill>
      </a:tcStyle>
    </a:firstCol>
    <a:lastRow>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FBD17"/>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8A25"/>
          </a:solidFill>
        </a:fill>
      </a:tcStyle>
    </a:firstRow>
  </a:tblStyle>
  <a:tblStyle styleId="{33BA23B1-9221-436E-865A-0063620EA4FD}" styleName="">
    <a:tblBg/>
    <a:wholeTbl>
      <a:tcTxStyle b="off" i="off">
        <a:font>
          <a:latin typeface="Graphik"/>
          <a:ea typeface="Graphik"/>
          <a:cs typeface="Graphik"/>
        </a:font>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12700" cap="flat">
              <a:solidFill>
                <a:srgbClr val="5E5E5E"/>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noFill/>
        </a:fill>
      </a:tcStyle>
    </a:wholeTbl>
    <a:band2H>
      <a:tcTxStyle b="def" i="def"/>
      <a:tcStyle>
        <a:tcBdr/>
        <a:fill>
          <a:solidFill>
            <a:srgbClr val="ECEEEF"/>
          </a:solidFill>
        </a:fill>
      </a:tcStyle>
    </a:band2H>
    <a:firstCol>
      <a:tcTxStyle b="on" i="off">
        <a:font>
          <a:latin typeface="Graphik Semibold"/>
          <a:ea typeface="Graphik Semibold"/>
          <a:cs typeface="Graphik Semibold"/>
        </a:font>
        <a:srgbClr val="FFFFFF"/>
      </a:tcTxStyle>
      <a:tcStyle>
        <a:tcBdr>
          <a:left>
            <a:ln w="12700" cap="flat">
              <a:solidFill>
                <a:srgbClr val="A6AAA9"/>
              </a:solidFill>
              <a:prstDash val="solid"/>
              <a:miter lim="400000"/>
            </a:ln>
          </a:left>
          <a:right>
            <a:ln w="12700" cap="flat">
              <a:solidFill>
                <a:srgbClr val="5E5E5E"/>
              </a:solidFill>
              <a:prstDash val="solid"/>
              <a:miter lim="400000"/>
            </a:ln>
          </a:right>
          <a:top>
            <a:ln w="12700" cap="flat">
              <a:solidFill>
                <a:srgbClr val="5E5E5E"/>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32C5B9"/>
          </a:solidFill>
        </a:fill>
      </a:tcStyle>
    </a:firstCol>
    <a:lastRow>
      <a:tcTxStyle b="on" i="off">
        <a:font>
          <a:latin typeface="Graphik Semibold"/>
          <a:ea typeface="Graphik Semibold"/>
          <a:cs typeface="Graphik Semibold"/>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38100" cap="flat">
              <a:solidFill>
                <a:schemeClr val="accent2">
                  <a:hueOff val="240640"/>
                  <a:satOff val="2542"/>
                  <a:lumOff val="-13198"/>
                </a:schemeClr>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FFFFFF"/>
      </a:tcTxStyle>
      <a:tcStyle>
        <a:tcBdr>
          <a:left>
            <a:ln w="12700" cap="flat">
              <a:solidFill>
                <a:srgbClr val="5E5E5E"/>
              </a:solidFill>
              <a:prstDash val="solid"/>
              <a:miter lim="400000"/>
            </a:ln>
          </a:left>
          <a:right>
            <a:ln w="12700" cap="flat">
              <a:solidFill>
                <a:srgbClr val="5E5E5E"/>
              </a:solidFill>
              <a:prstDash val="solid"/>
              <a:miter lim="400000"/>
            </a:ln>
          </a:right>
          <a:top>
            <a:ln w="12700" cap="flat">
              <a:solidFill>
                <a:srgbClr val="A6AAA9"/>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chemeClr val="accent2">
              <a:hueOff val="240640"/>
              <a:satOff val="2542"/>
              <a:lumOff val="-13198"/>
            </a:schemeClr>
          </a:solidFill>
        </a:fill>
      </a:tcStyle>
    </a:firstRow>
  </a:tblStyle>
  <a:tblStyle styleId="{2708684C-4D16-4618-839F-0558EEFCDFE6}"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F"/>
          </a:solidFill>
        </a:fill>
      </a:tcStyle>
    </a:band2H>
    <a:firstCol>
      <a:tcTxStyle b="on" i="off">
        <a:font>
          <a:latin typeface="Graphik Semibold"/>
          <a:ea typeface="Graphik Semibold"/>
          <a:cs typeface="Graphik Semibold"/>
        </a:font>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8" name="Shape 168"/>
          <p:cNvSpPr/>
          <p:nvPr>
            <p:ph type="sldImg"/>
          </p:nvPr>
        </p:nvSpPr>
        <p:spPr>
          <a:xfrm>
            <a:off x="1143000" y="685800"/>
            <a:ext cx="4572000" cy="3429000"/>
          </a:xfrm>
          <a:prstGeom prst="rect">
            <a:avLst/>
          </a:prstGeom>
        </p:spPr>
        <p:txBody>
          <a:bodyPr/>
          <a:lstStyle/>
          <a:p>
            <a:pPr/>
          </a:p>
        </p:txBody>
      </p:sp>
      <p:sp>
        <p:nvSpPr>
          <p:cNvPr id="169" name="Shape 16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19200" y="11986162"/>
            <a:ext cx="21945599" cy="605791"/>
          </a:xfrm>
          <a:prstGeom prst="rect">
            <a:avLst/>
          </a:prstGeom>
        </p:spPr>
        <p:txBody>
          <a:bodyPr/>
          <a:lstStyle>
            <a:lvl1pPr marL="0" indent="0" algn="ctr" defTabSz="825500">
              <a:lnSpc>
                <a:spcPct val="100000"/>
              </a:lnSpc>
              <a:spcBef>
                <a:spcPts val="0"/>
              </a:spcBef>
              <a:buSzTx/>
              <a:buNone/>
              <a:defRPr spc="-29" sz="3000">
                <a:latin typeface="Graphik Medium"/>
                <a:ea typeface="Graphik Medium"/>
                <a:cs typeface="Graphik Medium"/>
                <a:sym typeface="Graphik Medium"/>
              </a:defRPr>
            </a:lvl1pPr>
          </a:lstStyle>
          <a:p>
            <a:pPr/>
            <a:r>
              <a:t>Author and Date</a:t>
            </a:r>
          </a:p>
        </p:txBody>
      </p:sp>
      <p:sp>
        <p:nvSpPr>
          <p:cNvPr id="12" name="Presentation Title"/>
          <p:cNvSpPr txBox="1"/>
          <p:nvPr>
            <p:ph type="title" hasCustomPrompt="1"/>
          </p:nvPr>
        </p:nvSpPr>
        <p:spPr>
          <a:xfrm>
            <a:off x="1219200" y="3543300"/>
            <a:ext cx="21945600" cy="4267200"/>
          </a:xfrm>
          <a:prstGeom prst="rect">
            <a:avLst/>
          </a:prstGeom>
        </p:spPr>
        <p:txBody>
          <a:bodyPr anchor="b"/>
          <a:lstStyle>
            <a:lvl1pPr>
              <a:defRPr spc="-128" sz="12800"/>
            </a:lvl1pPr>
          </a:lstStyle>
          <a:p>
            <a:pPr/>
            <a:r>
              <a:t>Presentation Title</a:t>
            </a:r>
          </a:p>
        </p:txBody>
      </p:sp>
      <p:sp>
        <p:nvSpPr>
          <p:cNvPr id="13" name="Body Level One…"/>
          <p:cNvSpPr txBox="1"/>
          <p:nvPr>
            <p:ph type="body" sz="quarter" idx="1" hasCustomPrompt="1"/>
          </p:nvPr>
        </p:nvSpPr>
        <p:spPr>
          <a:xfrm>
            <a:off x="1219200" y="7567579"/>
            <a:ext cx="21945600" cy="2250593"/>
          </a:xfrm>
          <a:prstGeom prst="rect">
            <a:avLst/>
          </a:prstGeom>
        </p:spPr>
        <p:txBody>
          <a:bodyPr/>
          <a:lstStyle>
            <a:lvl1pPr marL="0" indent="0" algn="ctr" defTabSz="825500">
              <a:lnSpc>
                <a:spcPct val="100000"/>
              </a:lnSpc>
              <a:spcBef>
                <a:spcPts val="0"/>
              </a:spcBef>
              <a:buSzTx/>
              <a:buNone/>
              <a:defRPr spc="-59" sz="6000">
                <a:latin typeface="Graphik Semibold"/>
                <a:ea typeface="Graphik Semibold"/>
                <a:cs typeface="Graphik Semibold"/>
                <a:sym typeface="Graphik Semibold"/>
              </a:defRPr>
            </a:lvl1pPr>
            <a:lvl2pPr marL="0" indent="457200" algn="ctr" defTabSz="825500">
              <a:lnSpc>
                <a:spcPct val="100000"/>
              </a:lnSpc>
              <a:spcBef>
                <a:spcPts val="0"/>
              </a:spcBef>
              <a:buSzTx/>
              <a:buNone/>
              <a:defRPr spc="-59" sz="6000">
                <a:latin typeface="Graphik Semibold"/>
                <a:ea typeface="Graphik Semibold"/>
                <a:cs typeface="Graphik Semibold"/>
                <a:sym typeface="Graphik Semibold"/>
              </a:defRPr>
            </a:lvl2pPr>
            <a:lvl3pPr marL="0" indent="914400" algn="ctr" defTabSz="825500">
              <a:lnSpc>
                <a:spcPct val="100000"/>
              </a:lnSpc>
              <a:spcBef>
                <a:spcPts val="0"/>
              </a:spcBef>
              <a:buSzTx/>
              <a:buNone/>
              <a:defRPr spc="-59" sz="6000">
                <a:latin typeface="Graphik Semibold"/>
                <a:ea typeface="Graphik Semibold"/>
                <a:cs typeface="Graphik Semibold"/>
                <a:sym typeface="Graphik Semibold"/>
              </a:defRPr>
            </a:lvl3pPr>
            <a:lvl4pPr marL="0" indent="1371600" algn="ctr" defTabSz="825500">
              <a:lnSpc>
                <a:spcPct val="100000"/>
              </a:lnSpc>
              <a:spcBef>
                <a:spcPts val="0"/>
              </a:spcBef>
              <a:buSzTx/>
              <a:buNone/>
              <a:defRPr spc="-59" sz="6000">
                <a:latin typeface="Graphik Semibold"/>
                <a:ea typeface="Graphik Semibold"/>
                <a:cs typeface="Graphik Semibold"/>
                <a:sym typeface="Graphik Semibold"/>
              </a:defRPr>
            </a:lvl4pPr>
            <a:lvl5pPr marL="0" indent="1828800" algn="ctr" defTabSz="825500">
              <a:lnSpc>
                <a:spcPct val="100000"/>
              </a:lnSpc>
              <a:spcBef>
                <a:spcPts val="0"/>
              </a:spcBef>
              <a:buSzTx/>
              <a:buNone/>
              <a:defRPr spc="-59" sz="6000">
                <a:latin typeface="Graphik Semibold"/>
                <a:ea typeface="Graphik Semibold"/>
                <a:cs typeface="Graphik Semibold"/>
                <a:sym typeface="Graphik Semibold"/>
              </a:defRPr>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xfrm>
            <a:off x="12001499" y="12700000"/>
            <a:ext cx="388621" cy="42926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99" name="Slide Title"/>
          <p:cNvSpPr txBox="1"/>
          <p:nvPr>
            <p:ph type="title" hasCustomPrompt="1"/>
          </p:nvPr>
        </p:nvSpPr>
        <p:spPr>
          <a:prstGeom prst="rect">
            <a:avLst/>
          </a:prstGeom>
        </p:spPr>
        <p:txBody>
          <a:bodyPr/>
          <a:lstStyle/>
          <a:p>
            <a:pPr/>
            <a:r>
              <a:t>Slide Title</a:t>
            </a:r>
          </a:p>
        </p:txBody>
      </p:sp>
      <p:sp>
        <p:nvSpPr>
          <p:cNvPr id="100" name="Slide Subtitle"/>
          <p:cNvSpPr txBox="1"/>
          <p:nvPr>
            <p:ph type="body" sz="quarter" idx="21" hasCustomPrompt="1"/>
          </p:nvPr>
        </p:nvSpPr>
        <p:spPr>
          <a:xfrm>
            <a:off x="1219200" y="2384648"/>
            <a:ext cx="21945602" cy="832613"/>
          </a:xfrm>
          <a:prstGeom prst="rect">
            <a:avLst/>
          </a:prstGeom>
        </p:spPr>
        <p:txBody>
          <a:bodyPr/>
          <a:lstStyle>
            <a:lvl1pPr marL="0" indent="0" algn="ctr" defTabSz="825500">
              <a:lnSpc>
                <a:spcPct val="100000"/>
              </a:lnSpc>
              <a:spcBef>
                <a:spcPts val="0"/>
              </a:spcBef>
              <a:buSzTx/>
              <a:buNone/>
              <a:defRPr spc="-44">
                <a:latin typeface="Graphik Semibold"/>
                <a:ea typeface="Graphik Semibold"/>
                <a:cs typeface="Graphik Semibold"/>
                <a:sym typeface="Graphik Semibold"/>
              </a:defRPr>
            </a:lvl1pPr>
          </a:lstStyle>
          <a:p>
            <a:pPr/>
            <a:r>
              <a:t>Slide Subtitle</a:t>
            </a:r>
          </a:p>
        </p:txBody>
      </p:sp>
      <p:sp>
        <p:nvSpPr>
          <p:cNvPr id="101" name="Slide Number"/>
          <p:cNvSpPr txBox="1"/>
          <p:nvPr>
            <p:ph type="sldNum" sz="quarter" idx="2"/>
          </p:nvPr>
        </p:nvSpPr>
        <p:spPr>
          <a:xfrm>
            <a:off x="12001499" y="12700000"/>
            <a:ext cx="388621" cy="42926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108" name="Agenda Title"/>
          <p:cNvSpPr txBox="1"/>
          <p:nvPr>
            <p:ph type="title" hasCustomPrompt="1"/>
          </p:nvPr>
        </p:nvSpPr>
        <p:spPr>
          <a:prstGeom prst="rect">
            <a:avLst/>
          </a:prstGeom>
        </p:spPr>
        <p:txBody>
          <a:bodyPr/>
          <a:lstStyle/>
          <a:p>
            <a:pPr/>
            <a:r>
              <a:t>Agenda Title</a:t>
            </a:r>
          </a:p>
        </p:txBody>
      </p:sp>
      <p:sp>
        <p:nvSpPr>
          <p:cNvPr id="109" name="Body Level One…"/>
          <p:cNvSpPr txBox="1"/>
          <p:nvPr>
            <p:ph type="body" idx="1" hasCustomPrompt="1"/>
          </p:nvPr>
        </p:nvSpPr>
        <p:spPr>
          <a:xfrm>
            <a:off x="1219200" y="4013200"/>
            <a:ext cx="21945600" cy="8385548"/>
          </a:xfrm>
          <a:prstGeom prst="rect">
            <a:avLst/>
          </a:prstGeom>
        </p:spPr>
        <p:txBody>
          <a:bodyPr/>
          <a:lstStyle>
            <a:lvl1pPr marL="0" indent="0" defTabSz="825500">
              <a:lnSpc>
                <a:spcPct val="100000"/>
              </a:lnSpc>
              <a:buSzTx/>
              <a:buNone/>
              <a:defRPr spc="-136" sz="6800">
                <a:latin typeface="Canela Deck Regular"/>
                <a:ea typeface="Canela Deck Regular"/>
                <a:cs typeface="Canela Deck Regular"/>
                <a:sym typeface="Canela Deck Regular"/>
              </a:defRPr>
            </a:lvl1pPr>
            <a:lvl2pPr marL="0" indent="457200" defTabSz="825500">
              <a:lnSpc>
                <a:spcPct val="100000"/>
              </a:lnSpc>
              <a:buSzTx/>
              <a:buNone/>
              <a:defRPr spc="-136" sz="6800">
                <a:latin typeface="Canela Deck Regular"/>
                <a:ea typeface="Canela Deck Regular"/>
                <a:cs typeface="Canela Deck Regular"/>
                <a:sym typeface="Canela Deck Regular"/>
              </a:defRPr>
            </a:lvl2pPr>
            <a:lvl3pPr marL="0" indent="914400" defTabSz="825500">
              <a:lnSpc>
                <a:spcPct val="100000"/>
              </a:lnSpc>
              <a:buSzTx/>
              <a:buNone/>
              <a:defRPr spc="-136" sz="6800">
                <a:latin typeface="Canela Deck Regular"/>
                <a:ea typeface="Canela Deck Regular"/>
                <a:cs typeface="Canela Deck Regular"/>
                <a:sym typeface="Canela Deck Regular"/>
              </a:defRPr>
            </a:lvl3pPr>
            <a:lvl4pPr marL="0" indent="1371600" defTabSz="825500">
              <a:lnSpc>
                <a:spcPct val="100000"/>
              </a:lnSpc>
              <a:buSzTx/>
              <a:buNone/>
              <a:defRPr spc="-136" sz="6800">
                <a:latin typeface="Canela Deck Regular"/>
                <a:ea typeface="Canela Deck Regular"/>
                <a:cs typeface="Canela Deck Regular"/>
                <a:sym typeface="Canela Deck Regular"/>
              </a:defRPr>
            </a:lvl4pPr>
            <a:lvl5pPr marL="0" indent="1828800" defTabSz="825500">
              <a:lnSpc>
                <a:spcPct val="100000"/>
              </a:lnSpc>
              <a:buSzTx/>
              <a:buNone/>
              <a:defRPr spc="-136" sz="6800">
                <a:latin typeface="Canela Deck Regular"/>
                <a:ea typeface="Canela Deck Regular"/>
                <a:cs typeface="Canela Deck Regular"/>
                <a:sym typeface="Canela Deck Regular"/>
              </a:defRPr>
            </a:lvl5pPr>
          </a:lstStyle>
          <a:p>
            <a:pPr/>
            <a:r>
              <a:t>Agenda Topics</a:t>
            </a:r>
          </a:p>
          <a:p>
            <a:pPr lvl="1"/>
            <a:r>
              <a:t/>
            </a:r>
          </a:p>
          <a:p>
            <a:pPr lvl="2"/>
            <a:r>
              <a:t/>
            </a:r>
          </a:p>
          <a:p>
            <a:pPr lvl="3"/>
            <a:r>
              <a:t/>
            </a:r>
          </a:p>
          <a:p>
            <a:pPr lvl="4"/>
            <a:r>
              <a:t/>
            </a:r>
          </a:p>
        </p:txBody>
      </p:sp>
      <p:sp>
        <p:nvSpPr>
          <p:cNvPr id="110" name="Agenda Subtitle"/>
          <p:cNvSpPr txBox="1"/>
          <p:nvPr>
            <p:ph type="body" sz="quarter" idx="21" hasCustomPrompt="1"/>
          </p:nvPr>
        </p:nvSpPr>
        <p:spPr>
          <a:xfrm>
            <a:off x="1219200" y="2387115"/>
            <a:ext cx="21945602" cy="832613"/>
          </a:xfrm>
          <a:prstGeom prst="rect">
            <a:avLst/>
          </a:prstGeom>
        </p:spPr>
        <p:txBody>
          <a:bodyPr/>
          <a:lstStyle>
            <a:lvl1pPr marL="0" indent="0" algn="ctr" defTabSz="825500">
              <a:lnSpc>
                <a:spcPct val="100000"/>
              </a:lnSpc>
              <a:spcBef>
                <a:spcPts val="0"/>
              </a:spcBef>
              <a:buSzTx/>
              <a:buNone/>
              <a:defRPr spc="-44">
                <a:latin typeface="Graphik Semibold"/>
                <a:ea typeface="Graphik Semibold"/>
                <a:cs typeface="Graphik Semibold"/>
                <a:sym typeface="Graphik Semibold"/>
              </a:defRPr>
            </a:lvl1pPr>
          </a:lstStyle>
          <a:p>
            <a:pPr/>
            <a:r>
              <a:t>Agenda Subtitle</a:t>
            </a:r>
          </a:p>
        </p:txBody>
      </p:sp>
      <p:sp>
        <p:nvSpPr>
          <p:cNvPr id="111" name="Slide Number"/>
          <p:cNvSpPr txBox="1"/>
          <p:nvPr>
            <p:ph type="sldNum" sz="quarter" idx="2"/>
          </p:nvPr>
        </p:nvSpPr>
        <p:spPr>
          <a:xfrm>
            <a:off x="12001499" y="12700000"/>
            <a:ext cx="388621" cy="42926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118" name="Body Level One…"/>
          <p:cNvSpPr txBox="1"/>
          <p:nvPr>
            <p:ph type="body" idx="1" hasCustomPrompt="1"/>
          </p:nvPr>
        </p:nvSpPr>
        <p:spPr>
          <a:xfrm>
            <a:off x="1219200" y="3251200"/>
            <a:ext cx="21945600" cy="6604000"/>
          </a:xfrm>
          <a:prstGeom prst="rect">
            <a:avLst/>
          </a:prstGeom>
        </p:spPr>
        <p:txBody>
          <a:bodyPr anchor="ctr"/>
          <a:lstStyle>
            <a:lvl1pPr marL="0" indent="0" algn="ctr" defTabSz="2438400">
              <a:lnSpc>
                <a:spcPct val="80000"/>
              </a:lnSpc>
              <a:spcBef>
                <a:spcPts val="0"/>
              </a:spcBef>
              <a:buSzTx/>
              <a:buNone/>
              <a:defRPr sz="12800">
                <a:latin typeface="Canela Regular"/>
                <a:ea typeface="Canela Regular"/>
                <a:cs typeface="Canela Regular"/>
                <a:sym typeface="Canela Regular"/>
              </a:defRPr>
            </a:lvl1pPr>
            <a:lvl2pPr marL="0" indent="457200" algn="ctr" defTabSz="2438400">
              <a:lnSpc>
                <a:spcPct val="80000"/>
              </a:lnSpc>
              <a:spcBef>
                <a:spcPts val="0"/>
              </a:spcBef>
              <a:buSzTx/>
              <a:buNone/>
              <a:defRPr sz="12800">
                <a:latin typeface="Canela Regular"/>
                <a:ea typeface="Canela Regular"/>
                <a:cs typeface="Canela Regular"/>
                <a:sym typeface="Canela Regular"/>
              </a:defRPr>
            </a:lvl2pPr>
            <a:lvl3pPr marL="0" indent="914400" algn="ctr" defTabSz="2438400">
              <a:lnSpc>
                <a:spcPct val="80000"/>
              </a:lnSpc>
              <a:spcBef>
                <a:spcPts val="0"/>
              </a:spcBef>
              <a:buSzTx/>
              <a:buNone/>
              <a:defRPr sz="12800">
                <a:latin typeface="Canela Regular"/>
                <a:ea typeface="Canela Regular"/>
                <a:cs typeface="Canela Regular"/>
                <a:sym typeface="Canela Regular"/>
              </a:defRPr>
            </a:lvl3pPr>
            <a:lvl4pPr marL="0" indent="1371600" algn="ctr" defTabSz="2438400">
              <a:lnSpc>
                <a:spcPct val="80000"/>
              </a:lnSpc>
              <a:spcBef>
                <a:spcPts val="0"/>
              </a:spcBef>
              <a:buSzTx/>
              <a:buNone/>
              <a:defRPr sz="12800">
                <a:latin typeface="Canela Regular"/>
                <a:ea typeface="Canela Regular"/>
                <a:cs typeface="Canela Regular"/>
                <a:sym typeface="Canela Regular"/>
              </a:defRPr>
            </a:lvl4pPr>
            <a:lvl5pPr marL="0" indent="1828800" algn="ctr" defTabSz="2438400">
              <a:lnSpc>
                <a:spcPct val="80000"/>
              </a:lnSpc>
              <a:spcBef>
                <a:spcPts val="0"/>
              </a:spcBef>
              <a:buSzTx/>
              <a:buNone/>
              <a:defRPr sz="12800">
                <a:latin typeface="Canela Regular"/>
                <a:ea typeface="Canela Regular"/>
                <a:cs typeface="Canela Regular"/>
                <a:sym typeface="Canela Regular"/>
              </a:defRPr>
            </a:lvl5pPr>
          </a:lstStyle>
          <a:p>
            <a:pPr/>
            <a:r>
              <a:t>Statement</a:t>
            </a:r>
          </a:p>
          <a:p>
            <a:pPr lvl="1"/>
            <a:r>
              <a:t/>
            </a:r>
          </a:p>
          <a:p>
            <a:pPr lvl="2"/>
            <a:r>
              <a:t/>
            </a:r>
          </a:p>
          <a:p>
            <a:pPr lvl="3"/>
            <a:r>
              <a:t/>
            </a:r>
          </a:p>
          <a:p>
            <a:pPr lvl="4"/>
            <a:r>
              <a:t/>
            </a:r>
          </a:p>
        </p:txBody>
      </p:sp>
      <p:sp>
        <p:nvSpPr>
          <p:cNvPr id="1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26" name="Fact information"/>
          <p:cNvSpPr txBox="1"/>
          <p:nvPr>
            <p:ph type="body" sz="quarter" idx="21" hasCustomPrompt="1"/>
          </p:nvPr>
        </p:nvSpPr>
        <p:spPr>
          <a:xfrm>
            <a:off x="1219200" y="8462239"/>
            <a:ext cx="21945602" cy="832613"/>
          </a:xfrm>
          <a:prstGeom prst="rect">
            <a:avLst/>
          </a:prstGeom>
        </p:spPr>
        <p:txBody>
          <a:bodyPr/>
          <a:lstStyle>
            <a:lvl1pPr marL="0" indent="0" algn="ctr" defTabSz="825500">
              <a:lnSpc>
                <a:spcPct val="100000"/>
              </a:lnSpc>
              <a:spcBef>
                <a:spcPts val="0"/>
              </a:spcBef>
              <a:buSzTx/>
              <a:buNone/>
              <a:defRPr spc="-44">
                <a:latin typeface="Graphik Semibold"/>
                <a:ea typeface="Graphik Semibold"/>
                <a:cs typeface="Graphik Semibold"/>
                <a:sym typeface="Graphik Semibold"/>
              </a:defRPr>
            </a:lvl1pPr>
          </a:lstStyle>
          <a:p>
            <a:pPr/>
            <a:r>
              <a:t>Fact information</a:t>
            </a:r>
          </a:p>
        </p:txBody>
      </p:sp>
      <p:sp>
        <p:nvSpPr>
          <p:cNvPr id="127" name="Body Level One…"/>
          <p:cNvSpPr txBox="1"/>
          <p:nvPr>
            <p:ph type="body" sz="half" idx="1" hasCustomPrompt="1"/>
          </p:nvPr>
        </p:nvSpPr>
        <p:spPr>
          <a:xfrm>
            <a:off x="1219200" y="4214484"/>
            <a:ext cx="21945600" cy="4269708"/>
          </a:xfrm>
          <a:prstGeom prst="rect">
            <a:avLst/>
          </a:prstGeom>
        </p:spPr>
        <p:txBody>
          <a:bodyPr anchor="b"/>
          <a:lstStyle>
            <a:lvl1pPr marL="0" indent="0" algn="ctr" defTabSz="2438400">
              <a:lnSpc>
                <a:spcPct val="80000"/>
              </a:lnSpc>
              <a:spcBef>
                <a:spcPts val="0"/>
              </a:spcBef>
              <a:buSzTx/>
              <a:buNone/>
              <a:defRPr sz="22400">
                <a:latin typeface="+mn-lt"/>
                <a:ea typeface="+mn-ea"/>
                <a:cs typeface="+mn-cs"/>
                <a:sym typeface="Canela Bold"/>
              </a:defRPr>
            </a:lvl1pPr>
            <a:lvl2pPr marL="0" indent="457200" algn="ctr" defTabSz="2438400">
              <a:lnSpc>
                <a:spcPct val="80000"/>
              </a:lnSpc>
              <a:spcBef>
                <a:spcPts val="0"/>
              </a:spcBef>
              <a:buSzTx/>
              <a:buNone/>
              <a:defRPr sz="22400">
                <a:latin typeface="+mn-lt"/>
                <a:ea typeface="+mn-ea"/>
                <a:cs typeface="+mn-cs"/>
                <a:sym typeface="Canela Bold"/>
              </a:defRPr>
            </a:lvl2pPr>
            <a:lvl3pPr marL="0" indent="914400" algn="ctr" defTabSz="2438400">
              <a:lnSpc>
                <a:spcPct val="80000"/>
              </a:lnSpc>
              <a:spcBef>
                <a:spcPts val="0"/>
              </a:spcBef>
              <a:buSzTx/>
              <a:buNone/>
              <a:defRPr sz="22400">
                <a:latin typeface="+mn-lt"/>
                <a:ea typeface="+mn-ea"/>
                <a:cs typeface="+mn-cs"/>
                <a:sym typeface="Canela Bold"/>
              </a:defRPr>
            </a:lvl3pPr>
            <a:lvl4pPr marL="0" indent="1371600" algn="ctr" defTabSz="2438400">
              <a:lnSpc>
                <a:spcPct val="80000"/>
              </a:lnSpc>
              <a:spcBef>
                <a:spcPts val="0"/>
              </a:spcBef>
              <a:buSzTx/>
              <a:buNone/>
              <a:defRPr sz="22400">
                <a:latin typeface="+mn-lt"/>
                <a:ea typeface="+mn-ea"/>
                <a:cs typeface="+mn-cs"/>
                <a:sym typeface="Canela Bold"/>
              </a:defRPr>
            </a:lvl4pPr>
            <a:lvl5pPr marL="0" indent="1828800" algn="ctr" defTabSz="2438400">
              <a:lnSpc>
                <a:spcPct val="80000"/>
              </a:lnSpc>
              <a:spcBef>
                <a:spcPts val="0"/>
              </a:spcBef>
              <a:buSzTx/>
              <a:buNone/>
              <a:defRPr sz="22400">
                <a:latin typeface="+mn-lt"/>
                <a:ea typeface="+mn-ea"/>
                <a:cs typeface="+mn-cs"/>
                <a:sym typeface="Canela Bold"/>
              </a:defRPr>
            </a:lvl5pPr>
          </a:lstStyle>
          <a:p>
            <a:pPr/>
            <a:r>
              <a:t>100%</a:t>
            </a:r>
          </a:p>
          <a:p>
            <a:pPr lvl="1"/>
            <a:r>
              <a:t/>
            </a:r>
          </a:p>
          <a:p>
            <a:pPr lvl="2"/>
            <a:r>
              <a:t/>
            </a:r>
          </a:p>
          <a:p>
            <a:pPr lvl="3"/>
            <a:r>
              <a:t/>
            </a:r>
          </a:p>
          <a:p>
            <a:pPr lvl="4"/>
            <a:r>
              <a:t/>
            </a:r>
          </a:p>
        </p:txBody>
      </p:sp>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35" name="Attribution"/>
          <p:cNvSpPr txBox="1"/>
          <p:nvPr>
            <p:ph type="body" sz="quarter" idx="21" hasCustomPrompt="1"/>
          </p:nvPr>
        </p:nvSpPr>
        <p:spPr>
          <a:xfrm>
            <a:off x="1219200" y="11100053"/>
            <a:ext cx="21945602" cy="832613"/>
          </a:xfrm>
          <a:prstGeom prst="rect">
            <a:avLst/>
          </a:prstGeom>
        </p:spPr>
        <p:txBody>
          <a:bodyPr anchor="ctr"/>
          <a:lstStyle>
            <a:lvl1pPr marL="0" indent="0" algn="ctr" defTabSz="825500">
              <a:lnSpc>
                <a:spcPct val="100000"/>
              </a:lnSpc>
              <a:spcBef>
                <a:spcPts val="0"/>
              </a:spcBef>
              <a:buSzTx/>
              <a:buNone/>
              <a:defRPr spc="-44">
                <a:latin typeface="Graphik Semibold"/>
                <a:ea typeface="Graphik Semibold"/>
                <a:cs typeface="Graphik Semibold"/>
                <a:sym typeface="Graphik Semibold"/>
              </a:defRPr>
            </a:lvl1pPr>
          </a:lstStyle>
          <a:p>
            <a:pPr/>
            <a:r>
              <a:t>Attribution</a:t>
            </a:r>
          </a:p>
        </p:txBody>
      </p:sp>
      <p:sp>
        <p:nvSpPr>
          <p:cNvPr id="136" name="Body Level One…"/>
          <p:cNvSpPr txBox="1"/>
          <p:nvPr>
            <p:ph type="body" sz="half" idx="1" hasCustomPrompt="1"/>
          </p:nvPr>
        </p:nvSpPr>
        <p:spPr>
          <a:xfrm>
            <a:off x="1219200" y="4178300"/>
            <a:ext cx="21945600" cy="4416425"/>
          </a:xfrm>
          <a:prstGeom prst="rect">
            <a:avLst/>
          </a:prstGeom>
        </p:spPr>
        <p:txBody>
          <a:bodyPr anchor="ctr"/>
          <a:lstStyle>
            <a:lvl1pPr marL="0" indent="0" algn="ctr" defTabSz="2438400">
              <a:lnSpc>
                <a:spcPct val="80000"/>
              </a:lnSpc>
              <a:spcBef>
                <a:spcPts val="0"/>
              </a:spcBef>
              <a:buSzTx/>
              <a:buNone/>
              <a:defRPr sz="8400">
                <a:latin typeface="+mn-lt"/>
                <a:ea typeface="+mn-ea"/>
                <a:cs typeface="+mn-cs"/>
                <a:sym typeface="Canela Bold"/>
              </a:defRPr>
            </a:lvl1pPr>
            <a:lvl2pPr marL="0" indent="457200" algn="ctr" defTabSz="2438400">
              <a:lnSpc>
                <a:spcPct val="80000"/>
              </a:lnSpc>
              <a:spcBef>
                <a:spcPts val="0"/>
              </a:spcBef>
              <a:buSzTx/>
              <a:buNone/>
              <a:defRPr sz="8400">
                <a:latin typeface="+mn-lt"/>
                <a:ea typeface="+mn-ea"/>
                <a:cs typeface="+mn-cs"/>
                <a:sym typeface="Canela Bold"/>
              </a:defRPr>
            </a:lvl2pPr>
            <a:lvl3pPr marL="0" indent="914400" algn="ctr" defTabSz="2438400">
              <a:lnSpc>
                <a:spcPct val="80000"/>
              </a:lnSpc>
              <a:spcBef>
                <a:spcPts val="0"/>
              </a:spcBef>
              <a:buSzTx/>
              <a:buNone/>
              <a:defRPr sz="8400">
                <a:latin typeface="+mn-lt"/>
                <a:ea typeface="+mn-ea"/>
                <a:cs typeface="+mn-cs"/>
                <a:sym typeface="Canela Bold"/>
              </a:defRPr>
            </a:lvl3pPr>
            <a:lvl4pPr marL="0" indent="1371600" algn="ctr" defTabSz="2438400">
              <a:lnSpc>
                <a:spcPct val="80000"/>
              </a:lnSpc>
              <a:spcBef>
                <a:spcPts val="0"/>
              </a:spcBef>
              <a:buSzTx/>
              <a:buNone/>
              <a:defRPr sz="8400">
                <a:latin typeface="+mn-lt"/>
                <a:ea typeface="+mn-ea"/>
                <a:cs typeface="+mn-cs"/>
                <a:sym typeface="Canela Bold"/>
              </a:defRPr>
            </a:lvl4pPr>
            <a:lvl5pPr marL="0" indent="1828800" algn="ctr" defTabSz="2438400">
              <a:lnSpc>
                <a:spcPct val="80000"/>
              </a:lnSpc>
              <a:spcBef>
                <a:spcPts val="0"/>
              </a:spcBef>
              <a:buSzTx/>
              <a:buNone/>
              <a:defRPr sz="8400">
                <a:latin typeface="+mn-lt"/>
                <a:ea typeface="+mn-ea"/>
                <a:cs typeface="+mn-cs"/>
                <a:sym typeface="Canela Bold"/>
              </a:defRPr>
            </a:lvl5pPr>
          </a:lstStyle>
          <a:p>
            <a:pPr/>
            <a:r>
              <a:t>“Notable Quote”</a:t>
            </a:r>
          </a:p>
          <a:p>
            <a:pPr lvl="1"/>
            <a:r>
              <a:t/>
            </a:r>
          </a:p>
          <a:p>
            <a:pPr lvl="2"/>
            <a:r>
              <a:t/>
            </a:r>
          </a:p>
          <a:p>
            <a:pPr lvl="3"/>
            <a:r>
              <a:t/>
            </a:r>
          </a:p>
          <a:p>
            <a:pPr lvl="4"/>
            <a:r>
              <a:t/>
            </a:r>
          </a:p>
        </p:txBody>
      </p:sp>
      <p:sp>
        <p:nvSpPr>
          <p:cNvPr id="137" name="Slide Number"/>
          <p:cNvSpPr txBox="1"/>
          <p:nvPr>
            <p:ph type="sldNum" sz="quarter" idx="2"/>
          </p:nvPr>
        </p:nvSpPr>
        <p:spPr>
          <a:xfrm>
            <a:off x="12001499" y="12700000"/>
            <a:ext cx="388621" cy="42926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44" name="Sea against sky at sunset 2"/>
          <p:cNvSpPr/>
          <p:nvPr>
            <p:ph type="pic" sz="quarter" idx="21"/>
          </p:nvPr>
        </p:nvSpPr>
        <p:spPr>
          <a:xfrm>
            <a:off x="15744825" y="5581752"/>
            <a:ext cx="7365408" cy="8280401"/>
          </a:xfrm>
          <a:prstGeom prst="rect">
            <a:avLst/>
          </a:prstGeom>
        </p:spPr>
        <p:txBody>
          <a:bodyPr lIns="91439" tIns="45719" rIns="91439" bIns="45719">
            <a:noAutofit/>
          </a:bodyPr>
          <a:lstStyle/>
          <a:p>
            <a:pPr/>
          </a:p>
        </p:txBody>
      </p:sp>
      <p:sp>
        <p:nvSpPr>
          <p:cNvPr id="145" name="Sea against sky at sunset 1"/>
          <p:cNvSpPr/>
          <p:nvPr>
            <p:ph type="pic" sz="quarter" idx="22"/>
          </p:nvPr>
        </p:nvSpPr>
        <p:spPr>
          <a:xfrm>
            <a:off x="15363825" y="1270000"/>
            <a:ext cx="8115300" cy="5409006"/>
          </a:xfrm>
          <a:prstGeom prst="rect">
            <a:avLst/>
          </a:prstGeom>
        </p:spPr>
        <p:txBody>
          <a:bodyPr lIns="91439" tIns="45719" rIns="91439" bIns="45719">
            <a:noAutofit/>
          </a:bodyPr>
          <a:lstStyle/>
          <a:p>
            <a:pPr/>
          </a:p>
        </p:txBody>
      </p:sp>
      <p:sp>
        <p:nvSpPr>
          <p:cNvPr id="146" name="Beach and sea at sunset"/>
          <p:cNvSpPr/>
          <p:nvPr>
            <p:ph type="pic" idx="23"/>
          </p:nvPr>
        </p:nvSpPr>
        <p:spPr>
          <a:xfrm>
            <a:off x="-63500" y="1270000"/>
            <a:ext cx="16764000" cy="11176000"/>
          </a:xfrm>
          <a:prstGeom prst="rect">
            <a:avLst/>
          </a:prstGeom>
        </p:spPr>
        <p:txBody>
          <a:bodyPr lIns="91439" tIns="45719" rIns="91439" bIns="45719">
            <a:noAutofit/>
          </a:bodyPr>
          <a:lstStyle/>
          <a:p>
            <a:pPr/>
          </a:p>
        </p:txBody>
      </p:sp>
      <p:sp>
        <p:nvSpPr>
          <p:cNvPr id="147" name="Slide Number"/>
          <p:cNvSpPr txBox="1"/>
          <p:nvPr>
            <p:ph type="sldNum" sz="quarter" idx="2"/>
          </p:nvPr>
        </p:nvSpPr>
        <p:spPr>
          <a:xfrm>
            <a:off x="12001499" y="12700000"/>
            <a:ext cx="388621" cy="42926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54" name="beach and sea at sunset"/>
          <p:cNvSpPr/>
          <p:nvPr>
            <p:ph type="pic" idx="21"/>
          </p:nvPr>
        </p:nvSpPr>
        <p:spPr>
          <a:xfrm>
            <a:off x="1270000" y="-423334"/>
            <a:ext cx="21844000" cy="14562668"/>
          </a:xfrm>
          <a:prstGeom prst="rect">
            <a:avLst/>
          </a:prstGeom>
        </p:spPr>
        <p:txBody>
          <a:bodyPr lIns="91439" tIns="45719" rIns="91439" bIns="45719">
            <a:noAutofit/>
          </a:bodyPr>
          <a:lstStyle/>
          <a:p>
            <a:pPr/>
          </a:p>
        </p:txBody>
      </p:sp>
      <p:sp>
        <p:nvSpPr>
          <p:cNvPr id="155" name="Slide Number"/>
          <p:cNvSpPr txBox="1"/>
          <p:nvPr>
            <p:ph type="sldNum" sz="quarter" idx="2"/>
          </p:nvPr>
        </p:nvSpPr>
        <p:spPr>
          <a:xfrm>
            <a:off x="12001499" y="12700000"/>
            <a:ext cx="388621" cy="42926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62" name="Slide Number"/>
          <p:cNvSpPr txBox="1"/>
          <p:nvPr>
            <p:ph type="sldNum" sz="quarter" idx="2"/>
          </p:nvPr>
        </p:nvSpPr>
        <p:spPr>
          <a:xfrm>
            <a:off x="12001499" y="12700000"/>
            <a:ext cx="388621" cy="42926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Beach and sea at sunset"/>
          <p:cNvSpPr/>
          <p:nvPr>
            <p:ph type="pic" idx="21"/>
          </p:nvPr>
        </p:nvSpPr>
        <p:spPr>
          <a:xfrm>
            <a:off x="0" y="-1270000"/>
            <a:ext cx="24384000" cy="16256000"/>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1219200" y="3543300"/>
            <a:ext cx="21945600" cy="4267200"/>
          </a:xfrm>
          <a:prstGeom prst="rect">
            <a:avLst/>
          </a:prstGeom>
        </p:spPr>
        <p:txBody>
          <a:bodyPr anchor="b"/>
          <a:lstStyle>
            <a:lvl1pPr>
              <a:defRPr spc="-128" sz="12800">
                <a:solidFill>
                  <a:srgbClr val="FFFFFF"/>
                </a:solidFill>
              </a:defRPr>
            </a:lvl1pPr>
          </a:lstStyle>
          <a:p>
            <a:pPr/>
            <a:r>
              <a:t>Presentation Title</a:t>
            </a:r>
          </a:p>
        </p:txBody>
      </p:sp>
      <p:sp>
        <p:nvSpPr>
          <p:cNvPr id="23" name="Body Level One…"/>
          <p:cNvSpPr txBox="1"/>
          <p:nvPr>
            <p:ph type="body" sz="quarter" idx="1" hasCustomPrompt="1"/>
          </p:nvPr>
        </p:nvSpPr>
        <p:spPr>
          <a:xfrm>
            <a:off x="1219200" y="7569200"/>
            <a:ext cx="21945600" cy="2252112"/>
          </a:xfrm>
          <a:prstGeom prst="rect">
            <a:avLst/>
          </a:prstGeom>
        </p:spPr>
        <p:txBody>
          <a:bodyPr/>
          <a:lstStyle>
            <a:lvl1pPr marL="0" indent="0" algn="ctr" defTabSz="825500">
              <a:lnSpc>
                <a:spcPct val="100000"/>
              </a:lnSpc>
              <a:spcBef>
                <a:spcPts val="0"/>
              </a:spcBef>
              <a:buSzTx/>
              <a:buNone/>
              <a:defRPr spc="-59" sz="6000">
                <a:solidFill>
                  <a:srgbClr val="FFFFFF"/>
                </a:solidFill>
                <a:latin typeface="Graphik Semibold"/>
                <a:ea typeface="Graphik Semibold"/>
                <a:cs typeface="Graphik Semibold"/>
                <a:sym typeface="Graphik Semibold"/>
              </a:defRPr>
            </a:lvl1pPr>
            <a:lvl2pPr marL="0" indent="457200" algn="ctr" defTabSz="825500">
              <a:lnSpc>
                <a:spcPct val="100000"/>
              </a:lnSpc>
              <a:spcBef>
                <a:spcPts val="0"/>
              </a:spcBef>
              <a:buSzTx/>
              <a:buNone/>
              <a:defRPr spc="-59" sz="6000">
                <a:solidFill>
                  <a:srgbClr val="FFFFFF"/>
                </a:solidFill>
                <a:latin typeface="Graphik Semibold"/>
                <a:ea typeface="Graphik Semibold"/>
                <a:cs typeface="Graphik Semibold"/>
                <a:sym typeface="Graphik Semibold"/>
              </a:defRPr>
            </a:lvl2pPr>
            <a:lvl3pPr marL="0" indent="914400" algn="ctr" defTabSz="825500">
              <a:lnSpc>
                <a:spcPct val="100000"/>
              </a:lnSpc>
              <a:spcBef>
                <a:spcPts val="0"/>
              </a:spcBef>
              <a:buSzTx/>
              <a:buNone/>
              <a:defRPr spc="-59" sz="6000">
                <a:solidFill>
                  <a:srgbClr val="FFFFFF"/>
                </a:solidFill>
                <a:latin typeface="Graphik Semibold"/>
                <a:ea typeface="Graphik Semibold"/>
                <a:cs typeface="Graphik Semibold"/>
                <a:sym typeface="Graphik Semibold"/>
              </a:defRPr>
            </a:lvl3pPr>
            <a:lvl4pPr marL="0" indent="1371600" algn="ctr" defTabSz="825500">
              <a:lnSpc>
                <a:spcPct val="100000"/>
              </a:lnSpc>
              <a:spcBef>
                <a:spcPts val="0"/>
              </a:spcBef>
              <a:buSzTx/>
              <a:buNone/>
              <a:defRPr spc="-59" sz="6000">
                <a:solidFill>
                  <a:srgbClr val="FFFFFF"/>
                </a:solidFill>
                <a:latin typeface="Graphik Semibold"/>
                <a:ea typeface="Graphik Semibold"/>
                <a:cs typeface="Graphik Semibold"/>
                <a:sym typeface="Graphik Semibold"/>
              </a:defRPr>
            </a:lvl4pPr>
            <a:lvl5pPr marL="0" indent="1828800" algn="ctr" defTabSz="825500">
              <a:lnSpc>
                <a:spcPct val="100000"/>
              </a:lnSpc>
              <a:spcBef>
                <a:spcPts val="0"/>
              </a:spcBef>
              <a:buSzTx/>
              <a:buNone/>
              <a:defRPr spc="-59" sz="6000">
                <a:solidFill>
                  <a:srgbClr val="FFFFFF"/>
                </a:solidFill>
                <a:latin typeface="Graphik Semibold"/>
                <a:ea typeface="Graphik Semibold"/>
                <a:cs typeface="Graphik Semibold"/>
                <a:sym typeface="Graphik Semibold"/>
              </a:defRPr>
            </a:lvl5pPr>
          </a:lstStyle>
          <a:p>
            <a:pPr/>
            <a:r>
              <a:t>Presentation Subtitle</a:t>
            </a:r>
          </a:p>
          <a:p>
            <a:pPr lvl="1"/>
            <a:r>
              <a:t/>
            </a:r>
          </a:p>
          <a:p>
            <a:pPr lvl="2"/>
            <a:r>
              <a:t/>
            </a:r>
          </a:p>
          <a:p>
            <a:pPr lvl="3"/>
            <a:r>
              <a:t/>
            </a:r>
          </a:p>
          <a:p>
            <a:pPr lvl="4"/>
            <a:r>
              <a:t/>
            </a:r>
          </a:p>
        </p:txBody>
      </p:sp>
      <p:sp>
        <p:nvSpPr>
          <p:cNvPr id="24" name="Author and Date"/>
          <p:cNvSpPr txBox="1"/>
          <p:nvPr>
            <p:ph type="body" sz="quarter" idx="22" hasCustomPrompt="1"/>
          </p:nvPr>
        </p:nvSpPr>
        <p:spPr>
          <a:xfrm>
            <a:off x="1219200" y="11988800"/>
            <a:ext cx="21945602" cy="605791"/>
          </a:xfrm>
          <a:prstGeom prst="rect">
            <a:avLst/>
          </a:prstGeom>
        </p:spPr>
        <p:txBody>
          <a:bodyPr/>
          <a:lstStyle>
            <a:lvl1pPr marL="0" indent="0" algn="ctr" defTabSz="825500">
              <a:lnSpc>
                <a:spcPct val="100000"/>
              </a:lnSpc>
              <a:spcBef>
                <a:spcPts val="0"/>
              </a:spcBef>
              <a:buSzTx/>
              <a:buNone/>
              <a:defRPr spc="-29" sz="3000">
                <a:solidFill>
                  <a:srgbClr val="FFFFFF"/>
                </a:solidFill>
                <a:latin typeface="Graphik Medium"/>
                <a:ea typeface="Graphik Medium"/>
                <a:cs typeface="Graphik Medium"/>
                <a:sym typeface="Graphik Medium"/>
              </a:defRPr>
            </a:lvl1pPr>
          </a:lstStyle>
          <a:p>
            <a:pPr/>
            <a:r>
              <a:t>Author and Date</a:t>
            </a:r>
          </a:p>
        </p:txBody>
      </p:sp>
      <p:sp>
        <p:nvSpPr>
          <p:cNvPr id="25"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Slide Title"/>
          <p:cNvSpPr txBox="1"/>
          <p:nvPr>
            <p:ph type="title" hasCustomPrompt="1"/>
          </p:nvPr>
        </p:nvSpPr>
        <p:spPr>
          <a:xfrm>
            <a:off x="1215495" y="4585102"/>
            <a:ext cx="9757338" cy="2540001"/>
          </a:xfrm>
          <a:prstGeom prst="rect">
            <a:avLst/>
          </a:prstGeom>
        </p:spPr>
        <p:txBody>
          <a:bodyPr anchor="b"/>
          <a:lstStyle/>
          <a:p>
            <a:pPr/>
            <a:r>
              <a:t>Slide Title</a:t>
            </a:r>
          </a:p>
        </p:txBody>
      </p:sp>
      <p:sp>
        <p:nvSpPr>
          <p:cNvPr id="33" name="Sea against sky at sunset"/>
          <p:cNvSpPr/>
          <p:nvPr>
            <p:ph type="pic" idx="21"/>
          </p:nvPr>
        </p:nvSpPr>
        <p:spPr>
          <a:xfrm>
            <a:off x="9283700" y="1270000"/>
            <a:ext cx="16751300" cy="11176000"/>
          </a:xfrm>
          <a:prstGeom prst="rect">
            <a:avLst/>
          </a:prstGeom>
        </p:spPr>
        <p:txBody>
          <a:bodyPr lIns="91439" tIns="45719" rIns="91439" bIns="45719">
            <a:noAutofit/>
          </a:bodyPr>
          <a:lstStyle/>
          <a:p>
            <a:pPr/>
          </a:p>
        </p:txBody>
      </p:sp>
      <p:sp>
        <p:nvSpPr>
          <p:cNvPr id="34" name="Body Level One…"/>
          <p:cNvSpPr txBox="1"/>
          <p:nvPr>
            <p:ph type="body" sz="quarter" idx="1" hasCustomPrompt="1"/>
          </p:nvPr>
        </p:nvSpPr>
        <p:spPr>
          <a:xfrm>
            <a:off x="1219200" y="7016750"/>
            <a:ext cx="9753600" cy="5416550"/>
          </a:xfrm>
          <a:prstGeom prst="rect">
            <a:avLst/>
          </a:prstGeom>
        </p:spPr>
        <p:txBody>
          <a:bodyPr/>
          <a:lstStyle>
            <a:lvl1pPr marL="0" indent="0" algn="ctr" defTabSz="825500">
              <a:lnSpc>
                <a:spcPct val="100000"/>
              </a:lnSpc>
              <a:spcBef>
                <a:spcPts val="0"/>
              </a:spcBef>
              <a:buSzTx/>
              <a:buNone/>
              <a:defRPr spc="-44">
                <a:latin typeface="Graphik Semibold"/>
                <a:ea typeface="Graphik Semibold"/>
                <a:cs typeface="Graphik Semibold"/>
                <a:sym typeface="Graphik Semibold"/>
              </a:defRPr>
            </a:lvl1pPr>
            <a:lvl2pPr marL="0" indent="457200" algn="ctr" defTabSz="825500">
              <a:lnSpc>
                <a:spcPct val="100000"/>
              </a:lnSpc>
              <a:spcBef>
                <a:spcPts val="0"/>
              </a:spcBef>
              <a:buSzTx/>
              <a:buNone/>
              <a:defRPr spc="-44">
                <a:latin typeface="Graphik Semibold"/>
                <a:ea typeface="Graphik Semibold"/>
                <a:cs typeface="Graphik Semibold"/>
                <a:sym typeface="Graphik Semibold"/>
              </a:defRPr>
            </a:lvl2pPr>
            <a:lvl3pPr marL="0" indent="914400" algn="ctr" defTabSz="825500">
              <a:lnSpc>
                <a:spcPct val="100000"/>
              </a:lnSpc>
              <a:spcBef>
                <a:spcPts val="0"/>
              </a:spcBef>
              <a:buSzTx/>
              <a:buNone/>
              <a:defRPr spc="-44">
                <a:latin typeface="Graphik Semibold"/>
                <a:ea typeface="Graphik Semibold"/>
                <a:cs typeface="Graphik Semibold"/>
                <a:sym typeface="Graphik Semibold"/>
              </a:defRPr>
            </a:lvl3pPr>
            <a:lvl4pPr marL="0" indent="1371600" algn="ctr" defTabSz="825500">
              <a:lnSpc>
                <a:spcPct val="100000"/>
              </a:lnSpc>
              <a:spcBef>
                <a:spcPts val="0"/>
              </a:spcBef>
              <a:buSzTx/>
              <a:buNone/>
              <a:defRPr spc="-44">
                <a:latin typeface="Graphik Semibold"/>
                <a:ea typeface="Graphik Semibold"/>
                <a:cs typeface="Graphik Semibold"/>
                <a:sym typeface="Graphik Semibold"/>
              </a:defRPr>
            </a:lvl4pPr>
            <a:lvl5pPr marL="0" indent="1828800" algn="ctr" defTabSz="825500">
              <a:lnSpc>
                <a:spcPct val="100000"/>
              </a:lnSpc>
              <a:spcBef>
                <a:spcPts val="0"/>
              </a:spcBef>
              <a:buSzTx/>
              <a:buNone/>
              <a:defRPr spc="-44">
                <a:latin typeface="Graphik Semibold"/>
                <a:ea typeface="Graphik Semibold"/>
                <a:cs typeface="Graphik Semibold"/>
                <a:sym typeface="Graphik Semibold"/>
              </a:defRPr>
            </a:lvl5pPr>
          </a:lstStyle>
          <a:p>
            <a:pPr/>
            <a:r>
              <a:t>Slide Subtitle</a:t>
            </a:r>
          </a:p>
          <a:p>
            <a:pPr lvl="1"/>
            <a:r>
              <a:t/>
            </a:r>
          </a:p>
          <a:p>
            <a:pPr lvl="2"/>
            <a:r>
              <a:t/>
            </a:r>
          </a:p>
          <a:p>
            <a:pPr lvl="3"/>
            <a:r>
              <a:t/>
            </a:r>
          </a:p>
          <a:p>
            <a:pPr lvl="4"/>
            <a:r>
              <a:t/>
            </a:r>
          </a:p>
        </p:txBody>
      </p:sp>
      <p:sp>
        <p:nvSpPr>
          <p:cNvPr id="3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4" name="Slide Subtitle"/>
          <p:cNvSpPr txBox="1"/>
          <p:nvPr>
            <p:ph type="body" sz="quarter" idx="21" hasCustomPrompt="1"/>
          </p:nvPr>
        </p:nvSpPr>
        <p:spPr>
          <a:xfrm>
            <a:off x="1219200" y="2384648"/>
            <a:ext cx="21945602" cy="832613"/>
          </a:xfrm>
          <a:prstGeom prst="rect">
            <a:avLst/>
          </a:prstGeom>
        </p:spPr>
        <p:txBody>
          <a:bodyPr/>
          <a:lstStyle>
            <a:lvl1pPr marL="0" indent="0" algn="ctr" defTabSz="825500">
              <a:lnSpc>
                <a:spcPct val="100000"/>
              </a:lnSpc>
              <a:spcBef>
                <a:spcPts val="0"/>
              </a:spcBef>
              <a:buSzTx/>
              <a:buNone/>
              <a:defRPr spc="-44">
                <a:latin typeface="Graphik Semibold"/>
                <a:ea typeface="Graphik Semibold"/>
                <a:cs typeface="Graphik Semibold"/>
                <a:sym typeface="Graphik Semibold"/>
              </a:defRPr>
            </a:lvl1pPr>
          </a:lstStyle>
          <a:p>
            <a:pPr/>
            <a:r>
              <a:t>Slide Subtitle</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xfrm>
            <a:off x="1219200" y="4013200"/>
            <a:ext cx="21945600" cy="8487148"/>
          </a:xfrm>
          <a:prstGeom prst="rect">
            <a:avLst/>
          </a:prstGeom>
        </p:spPr>
        <p:txBody>
          <a:bodyPr numCol="2" spcCol="2558384"/>
          <a:lstStyle/>
          <a:p>
            <a:pPr/>
            <a:r>
              <a:t>Slide bullet text</a:t>
            </a:r>
          </a:p>
          <a:p>
            <a:pPr lvl="1"/>
            <a:r>
              <a:t/>
            </a:r>
          </a:p>
          <a:p>
            <a:pPr lvl="2"/>
            <a:r>
              <a:t/>
            </a:r>
          </a:p>
          <a:p>
            <a:pPr lvl="3"/>
            <a:r>
              <a:t/>
            </a:r>
          </a:p>
          <a:p>
            <a:pPr lvl="4"/>
            <a:r>
              <a:t/>
            </a:r>
          </a:p>
        </p:txBody>
      </p:sp>
      <p:sp>
        <p:nvSpPr>
          <p:cNvPr id="53" name="Slide Number"/>
          <p:cNvSpPr txBox="1"/>
          <p:nvPr>
            <p:ph type="sldNum" sz="quarter" idx="2"/>
          </p:nvPr>
        </p:nvSpPr>
        <p:spPr>
          <a:xfrm>
            <a:off x="12001499" y="12700000"/>
            <a:ext cx="388621" cy="42926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Title"/>
          <p:cNvSpPr txBox="1"/>
          <p:nvPr>
            <p:ph type="title" hasCustomPrompt="1"/>
          </p:nvPr>
        </p:nvSpPr>
        <p:spPr>
          <a:xfrm>
            <a:off x="1219200" y="774700"/>
            <a:ext cx="9753600" cy="1600200"/>
          </a:xfrm>
          <a:prstGeom prst="rect">
            <a:avLst/>
          </a:prstGeom>
        </p:spPr>
        <p:txBody>
          <a:bodyPr/>
          <a:lstStyle/>
          <a:p>
            <a:pPr/>
            <a:r>
              <a:t>Slide Title</a:t>
            </a:r>
          </a:p>
        </p:txBody>
      </p:sp>
      <p:sp>
        <p:nvSpPr>
          <p:cNvPr id="61" name="Sea against sky at sunset"/>
          <p:cNvSpPr/>
          <p:nvPr>
            <p:ph type="pic" idx="21"/>
          </p:nvPr>
        </p:nvSpPr>
        <p:spPr>
          <a:xfrm>
            <a:off x="12192644" y="718588"/>
            <a:ext cx="10972801" cy="12329624"/>
          </a:xfrm>
          <a:prstGeom prst="rect">
            <a:avLst/>
          </a:prstGeom>
        </p:spPr>
        <p:txBody>
          <a:bodyPr lIns="91439" tIns="45719" rIns="91439" bIns="45719">
            <a:noAutofit/>
          </a:bodyPr>
          <a:lstStyle/>
          <a:p>
            <a:pPr/>
          </a:p>
        </p:txBody>
      </p:sp>
      <p:sp>
        <p:nvSpPr>
          <p:cNvPr id="62" name="Slide Subtitle"/>
          <p:cNvSpPr txBox="1"/>
          <p:nvPr>
            <p:ph type="body" sz="quarter" idx="22" hasCustomPrompt="1"/>
          </p:nvPr>
        </p:nvSpPr>
        <p:spPr>
          <a:xfrm>
            <a:off x="1219200" y="2387600"/>
            <a:ext cx="9757569" cy="832612"/>
          </a:xfrm>
          <a:prstGeom prst="rect">
            <a:avLst/>
          </a:prstGeom>
        </p:spPr>
        <p:txBody>
          <a:bodyPr/>
          <a:lstStyle>
            <a:lvl1pPr marL="0" indent="0" algn="ctr" defTabSz="825500">
              <a:lnSpc>
                <a:spcPct val="100000"/>
              </a:lnSpc>
              <a:spcBef>
                <a:spcPts val="0"/>
              </a:spcBef>
              <a:buSzTx/>
              <a:buNone/>
              <a:defRPr spc="-44">
                <a:latin typeface="Graphik Semibold"/>
                <a:ea typeface="Graphik Semibold"/>
                <a:cs typeface="Graphik Semibold"/>
                <a:sym typeface="Graphik Semibold"/>
              </a:defRPr>
            </a:lvl1pPr>
          </a:lstStyle>
          <a:p>
            <a:pPr/>
            <a:r>
              <a:t>Slide Subtitle</a:t>
            </a:r>
          </a:p>
        </p:txBody>
      </p:sp>
      <p:sp>
        <p:nvSpPr>
          <p:cNvPr id="63" name="Body Level One…"/>
          <p:cNvSpPr txBox="1"/>
          <p:nvPr>
            <p:ph type="body" sz="half" idx="1" hasCustomPrompt="1"/>
          </p:nvPr>
        </p:nvSpPr>
        <p:spPr>
          <a:xfrm>
            <a:off x="1219200" y="4023221"/>
            <a:ext cx="9757569" cy="8384679"/>
          </a:xfrm>
          <a:prstGeom prst="rect">
            <a:avLst/>
          </a:prstGeom>
        </p:spPr>
        <p:txBody>
          <a:bodyPr/>
          <a:lstStyle/>
          <a:p>
            <a:pPr/>
            <a:r>
              <a:t>Slide bullet text</a:t>
            </a:r>
          </a:p>
          <a:p>
            <a:pPr lvl="1"/>
            <a:r>
              <a:t/>
            </a:r>
          </a:p>
          <a:p>
            <a:pPr lvl="2"/>
            <a:r>
              <a:t/>
            </a:r>
          </a:p>
          <a:p>
            <a:pPr lvl="3"/>
            <a:r>
              <a:t/>
            </a:r>
          </a:p>
          <a:p>
            <a:pPr lvl="4"/>
            <a:r>
              <a:t/>
            </a:r>
          </a:p>
        </p:txBody>
      </p:sp>
      <p:sp>
        <p:nvSpPr>
          <p:cNvPr id="64" name="Slide Number"/>
          <p:cNvSpPr txBox="1"/>
          <p:nvPr>
            <p:ph type="sldNum" sz="quarter" idx="2"/>
          </p:nvPr>
        </p:nvSpPr>
        <p:spPr>
          <a:xfrm>
            <a:off x="12004039" y="12700000"/>
            <a:ext cx="388621" cy="42926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71" name="Slide Title"/>
          <p:cNvSpPr txBox="1"/>
          <p:nvPr>
            <p:ph type="title" hasCustomPrompt="1"/>
          </p:nvPr>
        </p:nvSpPr>
        <p:spPr>
          <a:xfrm>
            <a:off x="1219200" y="774700"/>
            <a:ext cx="9753600" cy="1600200"/>
          </a:xfrm>
          <a:prstGeom prst="rect">
            <a:avLst/>
          </a:prstGeom>
        </p:spPr>
        <p:txBody>
          <a:bodyPr/>
          <a:lstStyle/>
          <a:p>
            <a:pPr/>
            <a:r>
              <a:t>Slide Title</a:t>
            </a:r>
          </a:p>
        </p:txBody>
      </p:sp>
      <p:sp>
        <p:nvSpPr>
          <p:cNvPr id="72" name="Slide Subtitle"/>
          <p:cNvSpPr txBox="1"/>
          <p:nvPr>
            <p:ph type="body" sz="quarter" idx="21" hasCustomPrompt="1"/>
          </p:nvPr>
        </p:nvSpPr>
        <p:spPr>
          <a:xfrm>
            <a:off x="1219200" y="2387600"/>
            <a:ext cx="9757569" cy="832612"/>
          </a:xfrm>
          <a:prstGeom prst="rect">
            <a:avLst/>
          </a:prstGeom>
        </p:spPr>
        <p:txBody>
          <a:bodyPr/>
          <a:lstStyle>
            <a:lvl1pPr marL="0" indent="0" algn="ctr" defTabSz="825500">
              <a:lnSpc>
                <a:spcPct val="100000"/>
              </a:lnSpc>
              <a:spcBef>
                <a:spcPts val="0"/>
              </a:spcBef>
              <a:buSzTx/>
              <a:buNone/>
              <a:defRPr spc="-44">
                <a:latin typeface="Graphik Semibold"/>
                <a:ea typeface="Graphik Semibold"/>
                <a:cs typeface="Graphik Semibold"/>
                <a:sym typeface="Graphik Semibold"/>
              </a:defRPr>
            </a:lvl1pPr>
          </a:lstStyle>
          <a:p>
            <a:pPr/>
            <a:r>
              <a:t>Slide Subtitle</a:t>
            </a:r>
          </a:p>
        </p:txBody>
      </p:sp>
      <p:sp>
        <p:nvSpPr>
          <p:cNvPr id="73" name="Body Level One…"/>
          <p:cNvSpPr txBox="1"/>
          <p:nvPr>
            <p:ph type="body" sz="half" idx="1" hasCustomPrompt="1"/>
          </p:nvPr>
        </p:nvSpPr>
        <p:spPr>
          <a:xfrm>
            <a:off x="1219200" y="4023221"/>
            <a:ext cx="9757569" cy="8384679"/>
          </a:xfrm>
          <a:prstGeom prst="rect">
            <a:avLst/>
          </a:prstGeom>
        </p:spPr>
        <p:txBody>
          <a:bodyPr/>
          <a:lstStyle/>
          <a:p>
            <a:pPr/>
            <a:r>
              <a:t>Slide bullet text</a:t>
            </a:r>
          </a:p>
          <a:p>
            <a:pPr lvl="1"/>
            <a:r>
              <a:t/>
            </a:r>
          </a:p>
          <a:p>
            <a:pPr lvl="2"/>
            <a:r>
              <a:t/>
            </a:r>
          </a:p>
          <a:p>
            <a:pPr lvl="3"/>
            <a:r>
              <a:t/>
            </a:r>
          </a:p>
          <a:p>
            <a:pPr lvl="4"/>
            <a:r>
              <a:t/>
            </a:r>
          </a:p>
        </p:txBody>
      </p:sp>
      <p:sp>
        <p:nvSpPr>
          <p:cNvPr id="74" name="Slide Number"/>
          <p:cNvSpPr txBox="1"/>
          <p:nvPr>
            <p:ph type="sldNum" sz="quarter" idx="2"/>
          </p:nvPr>
        </p:nvSpPr>
        <p:spPr>
          <a:xfrm>
            <a:off x="12004039" y="12700000"/>
            <a:ext cx="388621" cy="42926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spTree>
      <p:nvGrpSpPr>
        <p:cNvPr id="1" name=""/>
        <p:cNvGrpSpPr/>
        <p:nvPr/>
      </p:nvGrpSpPr>
      <p:grpSpPr>
        <a:xfrm>
          <a:off x="0" y="0"/>
          <a:ext cx="0" cy="0"/>
          <a:chOff x="0" y="0"/>
          <a:chExt cx="0" cy="0"/>
        </a:xfrm>
      </p:grpSpPr>
      <p:sp>
        <p:nvSpPr>
          <p:cNvPr id="81" name="Slide Title"/>
          <p:cNvSpPr txBox="1"/>
          <p:nvPr>
            <p:ph type="title" hasCustomPrompt="1"/>
          </p:nvPr>
        </p:nvSpPr>
        <p:spPr>
          <a:xfrm>
            <a:off x="1219200" y="774700"/>
            <a:ext cx="9753600" cy="1600200"/>
          </a:xfrm>
          <a:prstGeom prst="rect">
            <a:avLst/>
          </a:prstGeom>
        </p:spPr>
        <p:txBody>
          <a:bodyPr/>
          <a:lstStyle/>
          <a:p>
            <a:pPr/>
            <a:r>
              <a:t>Slide Title</a:t>
            </a:r>
          </a:p>
        </p:txBody>
      </p:sp>
      <p:sp>
        <p:nvSpPr>
          <p:cNvPr id="82" name="Slide Subtitle"/>
          <p:cNvSpPr txBox="1"/>
          <p:nvPr>
            <p:ph type="body" sz="quarter" idx="21" hasCustomPrompt="1"/>
          </p:nvPr>
        </p:nvSpPr>
        <p:spPr>
          <a:xfrm>
            <a:off x="1219200" y="2387600"/>
            <a:ext cx="9757569" cy="832612"/>
          </a:xfrm>
          <a:prstGeom prst="rect">
            <a:avLst/>
          </a:prstGeom>
        </p:spPr>
        <p:txBody>
          <a:bodyPr/>
          <a:lstStyle>
            <a:lvl1pPr marL="0" indent="0" algn="ctr" defTabSz="825500">
              <a:lnSpc>
                <a:spcPct val="100000"/>
              </a:lnSpc>
              <a:spcBef>
                <a:spcPts val="0"/>
              </a:spcBef>
              <a:buSzTx/>
              <a:buNone/>
              <a:defRPr spc="-44">
                <a:latin typeface="Graphik Semibold"/>
                <a:ea typeface="Graphik Semibold"/>
                <a:cs typeface="Graphik Semibold"/>
                <a:sym typeface="Graphik Semibold"/>
              </a:defRPr>
            </a:lvl1pPr>
          </a:lstStyle>
          <a:p>
            <a:pPr/>
            <a:r>
              <a:t>Slide Subtitle</a:t>
            </a:r>
          </a:p>
        </p:txBody>
      </p:sp>
      <p:sp>
        <p:nvSpPr>
          <p:cNvPr id="83" name="Body Level One…"/>
          <p:cNvSpPr txBox="1"/>
          <p:nvPr>
            <p:ph type="body" sz="half" idx="1" hasCustomPrompt="1"/>
          </p:nvPr>
        </p:nvSpPr>
        <p:spPr>
          <a:xfrm>
            <a:off x="1219200" y="4023221"/>
            <a:ext cx="9757569" cy="8384679"/>
          </a:xfrm>
          <a:prstGeom prst="rect">
            <a:avLst/>
          </a:prstGeom>
        </p:spPr>
        <p:txBody>
          <a:bodyPr/>
          <a:lstStyle/>
          <a:p>
            <a:pPr/>
            <a:r>
              <a:t>Slide bullet text</a:t>
            </a:r>
          </a:p>
          <a:p>
            <a:pPr lvl="1"/>
            <a:r>
              <a:t/>
            </a:r>
          </a:p>
          <a:p>
            <a:pPr lvl="2"/>
            <a:r>
              <a:t/>
            </a:r>
          </a:p>
          <a:p>
            <a:pPr lvl="3"/>
            <a:r>
              <a:t/>
            </a:r>
          </a:p>
          <a:p>
            <a:pPr lvl="4"/>
            <a:r>
              <a:t/>
            </a:r>
          </a:p>
        </p:txBody>
      </p:sp>
      <p:sp>
        <p:nvSpPr>
          <p:cNvPr id="84" name="Slide Number"/>
          <p:cNvSpPr txBox="1"/>
          <p:nvPr>
            <p:ph type="sldNum" sz="quarter" idx="2"/>
          </p:nvPr>
        </p:nvSpPr>
        <p:spPr>
          <a:xfrm>
            <a:off x="12004039" y="12700000"/>
            <a:ext cx="388621" cy="42926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91" name="Section Title"/>
          <p:cNvSpPr txBox="1"/>
          <p:nvPr>
            <p:ph type="title" hasCustomPrompt="1"/>
          </p:nvPr>
        </p:nvSpPr>
        <p:spPr>
          <a:xfrm>
            <a:off x="1219200" y="3242270"/>
            <a:ext cx="21945600" cy="6604001"/>
          </a:xfrm>
          <a:prstGeom prst="rect">
            <a:avLst/>
          </a:prstGeom>
        </p:spPr>
        <p:txBody>
          <a:bodyPr anchor="ctr"/>
          <a:lstStyle>
            <a:lvl1pPr>
              <a:defRPr spc="0" sz="12800"/>
            </a:lvl1pPr>
          </a:lstStyle>
          <a:p>
            <a:pPr/>
            <a:r>
              <a:t>Section Title</a:t>
            </a:r>
          </a:p>
        </p:txBody>
      </p:sp>
      <p:sp>
        <p:nvSpPr>
          <p:cNvPr id="92" name="Slide Number"/>
          <p:cNvSpPr txBox="1"/>
          <p:nvPr>
            <p:ph type="sldNum" sz="quarter" idx="2"/>
          </p:nvPr>
        </p:nvSpPr>
        <p:spPr>
          <a:xfrm>
            <a:off x="12001499" y="12700000"/>
            <a:ext cx="388621" cy="42926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19200" y="774700"/>
            <a:ext cx="21945600" cy="172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19200" y="4013200"/>
            <a:ext cx="21948577" cy="848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1997689" y="12700000"/>
            <a:ext cx="388621" cy="429261"/>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2000">
                <a:solidFill>
                  <a:srgbClr val="5E5E5E"/>
                </a:solidFill>
                <a:latin typeface="Graphik"/>
                <a:ea typeface="Graphik"/>
                <a:cs typeface="Graphik"/>
                <a:sym typeface="Graphik"/>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transition xmlns:p14="http://schemas.microsoft.com/office/powerpoint/2010/main" spd="med" advClick="1"/>
  <p:txStyles>
    <p:titleStyle>
      <a:lvl1pPr marL="0" marR="0" indent="0" algn="ctr" defTabSz="2438400" rtl="0" latinLnBrk="0">
        <a:lnSpc>
          <a:spcPct val="80000"/>
        </a:lnSpc>
        <a:spcBef>
          <a:spcPts val="0"/>
        </a:spcBef>
        <a:spcAft>
          <a:spcPts val="0"/>
        </a:spcAft>
        <a:buClrTx/>
        <a:buSzTx/>
        <a:buFontTx/>
        <a:buNone/>
        <a:tabLst/>
        <a:defRPr b="0" baseline="0" cap="none" i="0" spc="-84" strike="noStrike" sz="8400" u="none">
          <a:solidFill>
            <a:srgbClr val="000000"/>
          </a:solidFill>
          <a:uFillTx/>
          <a:latin typeface="+mn-lt"/>
          <a:ea typeface="+mn-ea"/>
          <a:cs typeface="+mn-cs"/>
          <a:sym typeface="Canela Bold"/>
        </a:defRPr>
      </a:lvl1pPr>
      <a:lvl2pPr marL="0" marR="0" indent="457200" algn="ctr" defTabSz="2438400" rtl="0" latinLnBrk="0">
        <a:lnSpc>
          <a:spcPct val="80000"/>
        </a:lnSpc>
        <a:spcBef>
          <a:spcPts val="0"/>
        </a:spcBef>
        <a:spcAft>
          <a:spcPts val="0"/>
        </a:spcAft>
        <a:buClrTx/>
        <a:buSzTx/>
        <a:buFontTx/>
        <a:buNone/>
        <a:tabLst/>
        <a:defRPr b="0" baseline="0" cap="none" i="0" spc="-84" strike="noStrike" sz="8400" u="none">
          <a:solidFill>
            <a:srgbClr val="000000"/>
          </a:solidFill>
          <a:uFillTx/>
          <a:latin typeface="+mn-lt"/>
          <a:ea typeface="+mn-ea"/>
          <a:cs typeface="+mn-cs"/>
          <a:sym typeface="Canela Bold"/>
        </a:defRPr>
      </a:lvl2pPr>
      <a:lvl3pPr marL="0" marR="0" indent="914400" algn="ctr" defTabSz="2438400" rtl="0" latinLnBrk="0">
        <a:lnSpc>
          <a:spcPct val="80000"/>
        </a:lnSpc>
        <a:spcBef>
          <a:spcPts val="0"/>
        </a:spcBef>
        <a:spcAft>
          <a:spcPts val="0"/>
        </a:spcAft>
        <a:buClrTx/>
        <a:buSzTx/>
        <a:buFontTx/>
        <a:buNone/>
        <a:tabLst/>
        <a:defRPr b="0" baseline="0" cap="none" i="0" spc="-84" strike="noStrike" sz="8400" u="none">
          <a:solidFill>
            <a:srgbClr val="000000"/>
          </a:solidFill>
          <a:uFillTx/>
          <a:latin typeface="+mn-lt"/>
          <a:ea typeface="+mn-ea"/>
          <a:cs typeface="+mn-cs"/>
          <a:sym typeface="Canela Bold"/>
        </a:defRPr>
      </a:lvl3pPr>
      <a:lvl4pPr marL="0" marR="0" indent="1371600" algn="ctr" defTabSz="2438400" rtl="0" latinLnBrk="0">
        <a:lnSpc>
          <a:spcPct val="80000"/>
        </a:lnSpc>
        <a:spcBef>
          <a:spcPts val="0"/>
        </a:spcBef>
        <a:spcAft>
          <a:spcPts val="0"/>
        </a:spcAft>
        <a:buClrTx/>
        <a:buSzTx/>
        <a:buFontTx/>
        <a:buNone/>
        <a:tabLst/>
        <a:defRPr b="0" baseline="0" cap="none" i="0" spc="-84" strike="noStrike" sz="8400" u="none">
          <a:solidFill>
            <a:srgbClr val="000000"/>
          </a:solidFill>
          <a:uFillTx/>
          <a:latin typeface="+mn-lt"/>
          <a:ea typeface="+mn-ea"/>
          <a:cs typeface="+mn-cs"/>
          <a:sym typeface="Canela Bold"/>
        </a:defRPr>
      </a:lvl4pPr>
      <a:lvl5pPr marL="0" marR="0" indent="1828800" algn="ctr" defTabSz="2438400" rtl="0" latinLnBrk="0">
        <a:lnSpc>
          <a:spcPct val="80000"/>
        </a:lnSpc>
        <a:spcBef>
          <a:spcPts val="0"/>
        </a:spcBef>
        <a:spcAft>
          <a:spcPts val="0"/>
        </a:spcAft>
        <a:buClrTx/>
        <a:buSzTx/>
        <a:buFontTx/>
        <a:buNone/>
        <a:tabLst/>
        <a:defRPr b="0" baseline="0" cap="none" i="0" spc="-84" strike="noStrike" sz="8400" u="none">
          <a:solidFill>
            <a:srgbClr val="000000"/>
          </a:solidFill>
          <a:uFillTx/>
          <a:latin typeface="+mn-lt"/>
          <a:ea typeface="+mn-ea"/>
          <a:cs typeface="+mn-cs"/>
          <a:sym typeface="Canela Bold"/>
        </a:defRPr>
      </a:lvl5pPr>
      <a:lvl6pPr marL="0" marR="0" indent="2286000" algn="ctr" defTabSz="2438400" rtl="0" latinLnBrk="0">
        <a:lnSpc>
          <a:spcPct val="80000"/>
        </a:lnSpc>
        <a:spcBef>
          <a:spcPts val="0"/>
        </a:spcBef>
        <a:spcAft>
          <a:spcPts val="0"/>
        </a:spcAft>
        <a:buClrTx/>
        <a:buSzTx/>
        <a:buFontTx/>
        <a:buNone/>
        <a:tabLst/>
        <a:defRPr b="0" baseline="0" cap="none" i="0" spc="-84" strike="noStrike" sz="8400" u="none">
          <a:solidFill>
            <a:srgbClr val="000000"/>
          </a:solidFill>
          <a:uFillTx/>
          <a:latin typeface="+mn-lt"/>
          <a:ea typeface="+mn-ea"/>
          <a:cs typeface="+mn-cs"/>
          <a:sym typeface="Canela Bold"/>
        </a:defRPr>
      </a:lvl6pPr>
      <a:lvl7pPr marL="0" marR="0" indent="2743200" algn="ctr" defTabSz="2438400" rtl="0" latinLnBrk="0">
        <a:lnSpc>
          <a:spcPct val="80000"/>
        </a:lnSpc>
        <a:spcBef>
          <a:spcPts val="0"/>
        </a:spcBef>
        <a:spcAft>
          <a:spcPts val="0"/>
        </a:spcAft>
        <a:buClrTx/>
        <a:buSzTx/>
        <a:buFontTx/>
        <a:buNone/>
        <a:tabLst/>
        <a:defRPr b="0" baseline="0" cap="none" i="0" spc="-84" strike="noStrike" sz="8400" u="none">
          <a:solidFill>
            <a:srgbClr val="000000"/>
          </a:solidFill>
          <a:uFillTx/>
          <a:latin typeface="+mn-lt"/>
          <a:ea typeface="+mn-ea"/>
          <a:cs typeface="+mn-cs"/>
          <a:sym typeface="Canela Bold"/>
        </a:defRPr>
      </a:lvl7pPr>
      <a:lvl8pPr marL="0" marR="0" indent="3200400" algn="ctr" defTabSz="2438400" rtl="0" latinLnBrk="0">
        <a:lnSpc>
          <a:spcPct val="80000"/>
        </a:lnSpc>
        <a:spcBef>
          <a:spcPts val="0"/>
        </a:spcBef>
        <a:spcAft>
          <a:spcPts val="0"/>
        </a:spcAft>
        <a:buClrTx/>
        <a:buSzTx/>
        <a:buFontTx/>
        <a:buNone/>
        <a:tabLst/>
        <a:defRPr b="0" baseline="0" cap="none" i="0" spc="-84" strike="noStrike" sz="8400" u="none">
          <a:solidFill>
            <a:srgbClr val="000000"/>
          </a:solidFill>
          <a:uFillTx/>
          <a:latin typeface="+mn-lt"/>
          <a:ea typeface="+mn-ea"/>
          <a:cs typeface="+mn-cs"/>
          <a:sym typeface="Canela Bold"/>
        </a:defRPr>
      </a:lvl8pPr>
      <a:lvl9pPr marL="0" marR="0" indent="3657600" algn="ctr" defTabSz="2438400" rtl="0" latinLnBrk="0">
        <a:lnSpc>
          <a:spcPct val="80000"/>
        </a:lnSpc>
        <a:spcBef>
          <a:spcPts val="0"/>
        </a:spcBef>
        <a:spcAft>
          <a:spcPts val="0"/>
        </a:spcAft>
        <a:buClrTx/>
        <a:buSzTx/>
        <a:buFontTx/>
        <a:buNone/>
        <a:tabLst/>
        <a:defRPr b="0" baseline="0" cap="none" i="0" spc="-84" strike="noStrike" sz="8400" u="none">
          <a:solidFill>
            <a:srgbClr val="000000"/>
          </a:solidFill>
          <a:uFillTx/>
          <a:latin typeface="+mn-lt"/>
          <a:ea typeface="+mn-ea"/>
          <a:cs typeface="+mn-cs"/>
          <a:sym typeface="Canela Bold"/>
        </a:defRPr>
      </a:lvl9pPr>
    </p:titleStyle>
    <p:bodyStyle>
      <a:lvl1pPr marL="546100" marR="0" indent="-546100" algn="l" defTabSz="2438338" rtl="0" latinLnBrk="0">
        <a:lnSpc>
          <a:spcPct val="90000"/>
        </a:lnSpc>
        <a:spcBef>
          <a:spcPts val="2400"/>
        </a:spcBef>
        <a:spcAft>
          <a:spcPts val="0"/>
        </a:spcAft>
        <a:buClrTx/>
        <a:buSzPct val="150000"/>
        <a:buFontTx/>
        <a:buChar char="•"/>
        <a:tabLst/>
        <a:defRPr b="0" baseline="0" cap="none" i="0" spc="0" strike="noStrike" sz="4400" u="none">
          <a:solidFill>
            <a:srgbClr val="000000"/>
          </a:solidFill>
          <a:uFillTx/>
          <a:latin typeface="Canela Text Regular"/>
          <a:ea typeface="Canela Text Regular"/>
          <a:cs typeface="Canela Text Regular"/>
          <a:sym typeface="Canela Text Regular"/>
        </a:defRPr>
      </a:lvl1pPr>
      <a:lvl2pPr marL="1092200" marR="0" indent="-546100" algn="l" defTabSz="2438338" rtl="0" latinLnBrk="0">
        <a:lnSpc>
          <a:spcPct val="90000"/>
        </a:lnSpc>
        <a:spcBef>
          <a:spcPts val="2400"/>
        </a:spcBef>
        <a:spcAft>
          <a:spcPts val="0"/>
        </a:spcAft>
        <a:buClrTx/>
        <a:buSzPct val="150000"/>
        <a:buFontTx/>
        <a:buChar char="•"/>
        <a:tabLst/>
        <a:defRPr b="0" baseline="0" cap="none" i="0" spc="0" strike="noStrike" sz="4400" u="none">
          <a:solidFill>
            <a:srgbClr val="000000"/>
          </a:solidFill>
          <a:uFillTx/>
          <a:latin typeface="Canela Text Regular"/>
          <a:ea typeface="Canela Text Regular"/>
          <a:cs typeface="Canela Text Regular"/>
          <a:sym typeface="Canela Text Regular"/>
        </a:defRPr>
      </a:lvl2pPr>
      <a:lvl3pPr marL="1638300" marR="0" indent="-546100" algn="l" defTabSz="2438338" rtl="0" latinLnBrk="0">
        <a:lnSpc>
          <a:spcPct val="90000"/>
        </a:lnSpc>
        <a:spcBef>
          <a:spcPts val="2400"/>
        </a:spcBef>
        <a:spcAft>
          <a:spcPts val="0"/>
        </a:spcAft>
        <a:buClrTx/>
        <a:buSzPct val="150000"/>
        <a:buFontTx/>
        <a:buChar char="•"/>
        <a:tabLst/>
        <a:defRPr b="0" baseline="0" cap="none" i="0" spc="0" strike="noStrike" sz="4400" u="none">
          <a:solidFill>
            <a:srgbClr val="000000"/>
          </a:solidFill>
          <a:uFillTx/>
          <a:latin typeface="Canela Text Regular"/>
          <a:ea typeface="Canela Text Regular"/>
          <a:cs typeface="Canela Text Regular"/>
          <a:sym typeface="Canela Text Regular"/>
        </a:defRPr>
      </a:lvl3pPr>
      <a:lvl4pPr marL="2184400" marR="0" indent="-546100" algn="l" defTabSz="2438338" rtl="0" latinLnBrk="0">
        <a:lnSpc>
          <a:spcPct val="90000"/>
        </a:lnSpc>
        <a:spcBef>
          <a:spcPts val="2400"/>
        </a:spcBef>
        <a:spcAft>
          <a:spcPts val="0"/>
        </a:spcAft>
        <a:buClrTx/>
        <a:buSzPct val="150000"/>
        <a:buFontTx/>
        <a:buChar char="•"/>
        <a:tabLst/>
        <a:defRPr b="0" baseline="0" cap="none" i="0" spc="0" strike="noStrike" sz="4400" u="none">
          <a:solidFill>
            <a:srgbClr val="000000"/>
          </a:solidFill>
          <a:uFillTx/>
          <a:latin typeface="Canela Text Regular"/>
          <a:ea typeface="Canela Text Regular"/>
          <a:cs typeface="Canela Text Regular"/>
          <a:sym typeface="Canela Text Regular"/>
        </a:defRPr>
      </a:lvl4pPr>
      <a:lvl5pPr marL="2730500" marR="0" indent="-546100" algn="l" defTabSz="2438338" rtl="0" latinLnBrk="0">
        <a:lnSpc>
          <a:spcPct val="90000"/>
        </a:lnSpc>
        <a:spcBef>
          <a:spcPts val="2400"/>
        </a:spcBef>
        <a:spcAft>
          <a:spcPts val="0"/>
        </a:spcAft>
        <a:buClrTx/>
        <a:buSzPct val="150000"/>
        <a:buFontTx/>
        <a:buChar char="•"/>
        <a:tabLst/>
        <a:defRPr b="0" baseline="0" cap="none" i="0" spc="0" strike="noStrike" sz="4400" u="none">
          <a:solidFill>
            <a:srgbClr val="000000"/>
          </a:solidFill>
          <a:uFillTx/>
          <a:latin typeface="Canela Text Regular"/>
          <a:ea typeface="Canela Text Regular"/>
          <a:cs typeface="Canela Text Regular"/>
          <a:sym typeface="Canela Text Regular"/>
        </a:defRPr>
      </a:lvl5pPr>
      <a:lvl6pPr marL="3276600" marR="0" indent="-546100" algn="l" defTabSz="2438338" rtl="0" latinLnBrk="0">
        <a:lnSpc>
          <a:spcPct val="90000"/>
        </a:lnSpc>
        <a:spcBef>
          <a:spcPts val="2400"/>
        </a:spcBef>
        <a:spcAft>
          <a:spcPts val="0"/>
        </a:spcAft>
        <a:buClrTx/>
        <a:buSzPct val="150000"/>
        <a:buFontTx/>
        <a:buChar char="•"/>
        <a:tabLst/>
        <a:defRPr b="0" baseline="0" cap="none" i="0" spc="0" strike="noStrike" sz="4400" u="none">
          <a:solidFill>
            <a:srgbClr val="000000"/>
          </a:solidFill>
          <a:uFillTx/>
          <a:latin typeface="Canela Text Regular"/>
          <a:ea typeface="Canela Text Regular"/>
          <a:cs typeface="Canela Text Regular"/>
          <a:sym typeface="Canela Text Regular"/>
        </a:defRPr>
      </a:lvl6pPr>
      <a:lvl7pPr marL="3822700" marR="0" indent="-546100" algn="l" defTabSz="2438338" rtl="0" latinLnBrk="0">
        <a:lnSpc>
          <a:spcPct val="90000"/>
        </a:lnSpc>
        <a:spcBef>
          <a:spcPts val="2400"/>
        </a:spcBef>
        <a:spcAft>
          <a:spcPts val="0"/>
        </a:spcAft>
        <a:buClrTx/>
        <a:buSzPct val="150000"/>
        <a:buFontTx/>
        <a:buChar char="•"/>
        <a:tabLst/>
        <a:defRPr b="0" baseline="0" cap="none" i="0" spc="0" strike="noStrike" sz="4400" u="none">
          <a:solidFill>
            <a:srgbClr val="000000"/>
          </a:solidFill>
          <a:uFillTx/>
          <a:latin typeface="Canela Text Regular"/>
          <a:ea typeface="Canela Text Regular"/>
          <a:cs typeface="Canela Text Regular"/>
          <a:sym typeface="Canela Text Regular"/>
        </a:defRPr>
      </a:lvl7pPr>
      <a:lvl8pPr marL="4368800" marR="0" indent="-546100" algn="l" defTabSz="2438338" rtl="0" latinLnBrk="0">
        <a:lnSpc>
          <a:spcPct val="90000"/>
        </a:lnSpc>
        <a:spcBef>
          <a:spcPts val="2400"/>
        </a:spcBef>
        <a:spcAft>
          <a:spcPts val="0"/>
        </a:spcAft>
        <a:buClrTx/>
        <a:buSzPct val="150000"/>
        <a:buFontTx/>
        <a:buChar char="•"/>
        <a:tabLst/>
        <a:defRPr b="0" baseline="0" cap="none" i="0" spc="0" strike="noStrike" sz="4400" u="none">
          <a:solidFill>
            <a:srgbClr val="000000"/>
          </a:solidFill>
          <a:uFillTx/>
          <a:latin typeface="Canela Text Regular"/>
          <a:ea typeface="Canela Text Regular"/>
          <a:cs typeface="Canela Text Regular"/>
          <a:sym typeface="Canela Text Regular"/>
        </a:defRPr>
      </a:lvl8pPr>
      <a:lvl9pPr marL="4914900" marR="0" indent="-546100" algn="l" defTabSz="2438338" rtl="0" latinLnBrk="0">
        <a:lnSpc>
          <a:spcPct val="90000"/>
        </a:lnSpc>
        <a:spcBef>
          <a:spcPts val="2400"/>
        </a:spcBef>
        <a:spcAft>
          <a:spcPts val="0"/>
        </a:spcAft>
        <a:buClrTx/>
        <a:buSzPct val="150000"/>
        <a:buFontTx/>
        <a:buChar char="•"/>
        <a:tabLst/>
        <a:defRPr b="0" baseline="0" cap="none" i="0" spc="0" strike="noStrike" sz="4400" u="none">
          <a:solidFill>
            <a:srgbClr val="000000"/>
          </a:solidFill>
          <a:uFillTx/>
          <a:latin typeface="Canela Text Regular"/>
          <a:ea typeface="Canela Text Regular"/>
          <a:cs typeface="Canela Text Regular"/>
          <a:sym typeface="Canela Text Regular"/>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1pPr>
      <a:lvl2pPr marL="0" marR="0" indent="457200" algn="ct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2pPr>
      <a:lvl3pPr marL="0" marR="0" indent="914400" algn="ct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mailto:dora@telegram.hr" TargetMode="External"/></Relationships>

</file>

<file path=ppt/slides/_rels/slide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 Id="rId3" Type="http://schemas.openxmlformats.org/officeDocument/2006/relationships/image" Target="../media/image2.jpeg"/><Relationship Id="rId4" Type="http://schemas.openxmlformats.org/officeDocument/2006/relationships/image" Target="../media/image3.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jpeg"/><Relationship Id="rId3" Type="http://schemas.openxmlformats.org/officeDocument/2006/relationships/image" Target="../media/image7.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 Id="rId3" Type="http://schemas.openxmlformats.org/officeDocument/2006/relationships/image" Target="../media/image3.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 name="Dora Kršul"/>
          <p:cNvSpPr txBox="1"/>
          <p:nvPr>
            <p:ph type="body" idx="21"/>
          </p:nvPr>
        </p:nvSpPr>
        <p:spPr>
          <a:xfrm>
            <a:off x="1219200" y="11561506"/>
            <a:ext cx="21945599" cy="1030447"/>
          </a:xfrm>
          <a:prstGeom prst="rect">
            <a:avLst/>
          </a:prstGeom>
          <a:extLst>
            <a:ext uri="{C572A759-6A51-4108-AA02-DFA0A04FC94B}">
              <ma14:wrappingTextBoxFlag xmlns:ma14="http://schemas.microsoft.com/office/mac/drawingml/2011/main" val="1"/>
            </a:ext>
          </a:extLst>
        </p:spPr>
        <p:txBody>
          <a:bodyPr/>
          <a:lstStyle>
            <a:lvl1pPr defTabSz="503555">
              <a:defRPr spc="-48" sz="4819">
                <a:latin typeface="Canela Regular"/>
                <a:ea typeface="Canela Regular"/>
                <a:cs typeface="Canela Regular"/>
                <a:sym typeface="Canela Regular"/>
              </a:defRPr>
            </a:lvl1pPr>
          </a:lstStyle>
          <a:p>
            <a:pPr/>
            <a:r>
              <a:t>Dora Kršul</a:t>
            </a:r>
          </a:p>
        </p:txBody>
      </p:sp>
      <p:sp>
        <p:nvSpPr>
          <p:cNvPr id="172" name="GEODESY CASE"/>
          <p:cNvSpPr txBox="1"/>
          <p:nvPr>
            <p:ph type="ctrTitle"/>
          </p:nvPr>
        </p:nvSpPr>
        <p:spPr>
          <a:xfrm>
            <a:off x="3310135" y="5884418"/>
            <a:ext cx="17372907" cy="1947164"/>
          </a:xfrm>
          <a:prstGeom prst="rect">
            <a:avLst/>
          </a:prstGeom>
        </p:spPr>
        <p:txBody>
          <a:bodyPr/>
          <a:lstStyle>
            <a:lvl1pPr defTabSz="975360">
              <a:defRPr spc="-90" sz="9000"/>
            </a:lvl1pPr>
          </a:lstStyle>
          <a:p>
            <a:pPr/>
            <a:r>
              <a:t>GEODESY CASE</a:t>
            </a:r>
          </a:p>
        </p:txBody>
      </p:sp>
      <p:sp>
        <p:nvSpPr>
          <p:cNvPr id="173" name="Investigated and published from March ’23 to February ‘24"/>
          <p:cNvSpPr txBox="1"/>
          <p:nvPr>
            <p:ph type="subTitle" sz="quarter" idx="1"/>
          </p:nvPr>
        </p:nvSpPr>
        <p:spPr>
          <a:xfrm>
            <a:off x="1219200" y="8414787"/>
            <a:ext cx="21945601" cy="1465779"/>
          </a:xfrm>
          <a:prstGeom prst="rect">
            <a:avLst/>
          </a:prstGeom>
        </p:spPr>
        <p:txBody>
          <a:bodyPr/>
          <a:lstStyle>
            <a:lvl1pPr>
              <a:defRPr>
                <a:latin typeface="Canela Regular"/>
                <a:ea typeface="Canela Regular"/>
                <a:cs typeface="Canela Regular"/>
                <a:sym typeface="Canela Regular"/>
              </a:defRPr>
            </a:lvl1pPr>
          </a:lstStyle>
          <a:p>
            <a:pPr/>
            <a:r>
              <a:t>Investigated and published from March ’23 to February ‘24</a:t>
            </a:r>
          </a:p>
        </p:txBody>
      </p:sp>
      <p:pic>
        <p:nvPicPr>
          <p:cNvPr id="174" name="Screenshot 2024-11-19 at 18.54.05.png" descr="Screenshot 2024-11-19 at 18.54.05.png"/>
          <p:cNvPicPr>
            <a:picLocks noChangeAspect="1"/>
          </p:cNvPicPr>
          <p:nvPr/>
        </p:nvPicPr>
        <p:blipFill>
          <a:blip r:embed="rId2">
            <a:extLst/>
          </a:blip>
          <a:stretch>
            <a:fillRect/>
          </a:stretch>
        </p:blipFill>
        <p:spPr>
          <a:xfrm>
            <a:off x="5276490" y="1256813"/>
            <a:ext cx="13831020" cy="4223365"/>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3" name="Regarding the academia and the University of Zagreb"/>
          <p:cNvSpPr txBox="1"/>
          <p:nvPr>
            <p:ph type="title"/>
          </p:nvPr>
        </p:nvSpPr>
        <p:spPr>
          <a:xfrm>
            <a:off x="1219200" y="770025"/>
            <a:ext cx="21945600" cy="1727201"/>
          </a:xfrm>
          <a:prstGeom prst="rect">
            <a:avLst/>
          </a:prstGeom>
        </p:spPr>
        <p:txBody>
          <a:bodyPr/>
          <a:lstStyle>
            <a:lvl1pPr defTabSz="2145791">
              <a:defRPr spc="-73" sz="7392"/>
            </a:lvl1pPr>
          </a:lstStyle>
          <a:p>
            <a:pPr/>
            <a:r>
              <a:t>Regarding the academia and the University of Zagreb</a:t>
            </a:r>
          </a:p>
        </p:txBody>
      </p:sp>
      <p:sp>
        <p:nvSpPr>
          <p:cNvPr id="214" name="there hasn’t been any serious (academic) discussion about corruption and crime in academia,…"/>
          <p:cNvSpPr txBox="1"/>
          <p:nvPr>
            <p:ph type="body" idx="1"/>
          </p:nvPr>
        </p:nvSpPr>
        <p:spPr>
          <a:xfrm>
            <a:off x="1217711" y="3463925"/>
            <a:ext cx="21948578" cy="8108951"/>
          </a:xfrm>
          <a:prstGeom prst="rect">
            <a:avLst/>
          </a:prstGeom>
        </p:spPr>
        <p:txBody>
          <a:bodyPr/>
          <a:lstStyle/>
          <a:p>
            <a:pPr/>
            <a:r>
              <a:t>there hasn’t been any serious (academic) discussion about corruption and crime in academia,</a:t>
            </a:r>
          </a:p>
          <a:p>
            <a:pPr/>
            <a:r>
              <a:t>there wasn’t any specific measures installed at the University to prevent cases like this one,</a:t>
            </a:r>
          </a:p>
          <a:p>
            <a:pPr/>
            <a:r>
              <a:t>there wasn’t even any hard judgement of the crime on The Faculty of Geodesy and their criminal misuse of funds designated for scientific research</a:t>
            </a:r>
          </a:p>
          <a:p>
            <a:pPr>
              <a:defRPr>
                <a:solidFill>
                  <a:schemeClr val="accent5">
                    <a:hueOff val="-65973"/>
                    <a:satOff val="18050"/>
                    <a:lumOff val="-15912"/>
                  </a:schemeClr>
                </a:solidFill>
              </a:defRPr>
            </a:pPr>
            <a:r>
              <a:t>Croatian academia is burdened and blocked with negative selection, while perspective individuals usually stay silent or leave the country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3" fill="hold">
                                  <p:stCondLst>
                                    <p:cond delay="0"/>
                                  </p:stCondLst>
                                  <p:iterate type="el" backwards="0">
                                    <p:tmAbs val="0"/>
                                  </p:iterate>
                                  <p:childTnLst>
                                    <p:set>
                                      <p:cBhvr>
                                        <p:cTn id="10" fill="hold"/>
                                        <p:tgtEl>
                                          <p:spTgt spid="214">
                                            <p:bg/>
                                          </p:spTgt>
                                        </p:tgtEl>
                                        <p:attrNameLst>
                                          <p:attrName>style.visibility</p:attrName>
                                        </p:attrNameLst>
                                      </p:cBhvr>
                                      <p:to>
                                        <p:strVal val="visible"/>
                                      </p:to>
                                    </p:set>
                                  </p:childTnLst>
                                </p:cTn>
                              </p:par>
                              <p:par>
                                <p:cTn id="11" presetClass="entr" nodeType="withEffect" presetSubtype="0" presetID="1" grpId="3" fill="hold">
                                  <p:stCondLst>
                                    <p:cond delay="0"/>
                                  </p:stCondLst>
                                  <p:iterate type="el" backwards="0">
                                    <p:tmAbs val="0"/>
                                  </p:iterate>
                                  <p:childTnLst>
                                    <p:set>
                                      <p:cBhvr>
                                        <p:cTn id="12" fill="hold"/>
                                        <p:tgtEl>
                                          <p:spTgt spid="214">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3" fill="hold">
                                  <p:stCondLst>
                                    <p:cond delay="0"/>
                                  </p:stCondLst>
                                  <p:iterate type="el" backwards="0">
                                    <p:tmAbs val="0"/>
                                  </p:iterate>
                                  <p:childTnLst>
                                    <p:set>
                                      <p:cBhvr>
                                        <p:cTn id="16" fill="hold"/>
                                        <p:tgtEl>
                                          <p:spTgt spid="214">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3" fill="hold">
                                  <p:stCondLst>
                                    <p:cond delay="0"/>
                                  </p:stCondLst>
                                  <p:iterate type="el" backwards="0">
                                    <p:tmAbs val="0"/>
                                  </p:iterate>
                                  <p:childTnLst>
                                    <p:set>
                                      <p:cBhvr>
                                        <p:cTn id="20" fill="hold"/>
                                        <p:tgtEl>
                                          <p:spTgt spid="214">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3" fill="hold">
                                  <p:stCondLst>
                                    <p:cond delay="0"/>
                                  </p:stCondLst>
                                  <p:iterate type="el" backwards="0">
                                    <p:tmAbs val="0"/>
                                  </p:iterate>
                                  <p:childTnLst>
                                    <p:set>
                                      <p:cBhvr>
                                        <p:cTn id="24" fill="hold"/>
                                        <p:tgtEl>
                                          <p:spTgt spid="214">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4" grpId="3"/>
      <p:bldP build="whole" bldLvl="1" animBg="1" rev="0" advAuto="0" spid="213"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6" name="Thank you for your time!"/>
          <p:cNvSpPr txBox="1"/>
          <p:nvPr>
            <p:ph type="title"/>
          </p:nvPr>
        </p:nvSpPr>
        <p:spPr>
          <a:prstGeom prst="rect">
            <a:avLst/>
          </a:prstGeom>
        </p:spPr>
        <p:txBody>
          <a:bodyPr/>
          <a:lstStyle/>
          <a:p>
            <a:pPr/>
            <a:r>
              <a:t>Thank you for your time!</a:t>
            </a:r>
          </a:p>
        </p:txBody>
      </p:sp>
      <p:sp>
        <p:nvSpPr>
          <p:cNvPr id="217" name="P.S. The Minister of Culture is still on her duty, fully supported by the Prime minister…"/>
          <p:cNvSpPr txBox="1"/>
          <p:nvPr>
            <p:ph type="body" sz="half" idx="1"/>
          </p:nvPr>
        </p:nvSpPr>
        <p:spPr>
          <a:xfrm>
            <a:off x="1219199" y="4587279"/>
            <a:ext cx="21948578" cy="4319986"/>
          </a:xfrm>
          <a:prstGeom prst="rect">
            <a:avLst/>
          </a:prstGeom>
        </p:spPr>
        <p:txBody>
          <a:bodyPr/>
          <a:lstStyle/>
          <a:p>
            <a:pPr marL="0" indent="0" algn="ctr">
              <a:buSzTx/>
              <a:buNone/>
            </a:pPr>
          </a:p>
          <a:p>
            <a:pPr marL="0" indent="0" algn="ctr">
              <a:buSzTx/>
              <a:buNone/>
            </a:pPr>
          </a:p>
          <a:p>
            <a:pPr marL="0" indent="0" algn="ctr">
              <a:buSzTx/>
              <a:buNone/>
            </a:pPr>
            <a:r>
              <a:t>P.S. The Minister of Culture is still on her duty, fully supported by the Prime minister </a:t>
            </a:r>
          </a:p>
          <a:p>
            <a:pPr marL="0" indent="0" algn="ctr">
              <a:buSzTx/>
              <a:buNone/>
            </a:pPr>
            <a:r>
              <a:t>P.P.S. Croatian Government is heavily perceived as corrupted </a:t>
            </a:r>
          </a:p>
        </p:txBody>
      </p:sp>
      <p:sp>
        <p:nvSpPr>
          <p:cNvPr id="218" name="dora@telegram.hr"/>
          <p:cNvSpPr txBox="1"/>
          <p:nvPr>
            <p:ph type="body" idx="21"/>
          </p:nvPr>
        </p:nvSpPr>
        <p:spPr>
          <a:xfrm>
            <a:off x="1219199" y="2841244"/>
            <a:ext cx="21945602" cy="832612"/>
          </a:xfrm>
          <a:prstGeom prst="rect">
            <a:avLst/>
          </a:prstGeom>
          <a:extLst>
            <a:ext uri="{C572A759-6A51-4108-AA02-DFA0A04FC94B}">
              <ma14:wrappingTextBoxFlag xmlns:ma14="http://schemas.microsoft.com/office/mac/drawingml/2011/main" val="1"/>
            </a:ext>
          </a:extLst>
        </p:spPr>
        <p:txBody>
          <a:bodyPr/>
          <a:lstStyle>
            <a:lvl1pPr>
              <a:defRPr u="sng">
                <a:hlinkClick r:id="rId2" invalidUrl="" action="" tgtFrame="" tooltip="" history="1" highlightClick="0" endSnd="0"/>
              </a:defRPr>
            </a:lvl1pPr>
          </a:lstStyle>
          <a:p>
            <a:pPr>
              <a:defRPr u="none"/>
            </a:pPr>
            <a:r>
              <a:rPr u="sng">
                <a:hlinkClick r:id="rId2" invalidUrl="" action="" tgtFrame="" tooltip="" history="1" highlightClick="0" endSnd="0"/>
              </a:rPr>
              <a:t>dora@telegram.hr</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16"/>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4" fill="hold">
                                  <p:stCondLst>
                                    <p:cond delay="0"/>
                                  </p:stCondLst>
                                  <p:iterate type="el" backwards="0">
                                    <p:tmAbs val="0"/>
                                  </p:iterate>
                                  <p:childTnLst>
                                    <p:set>
                                      <p:cBhvr>
                                        <p:cTn id="9" fill="hold"/>
                                        <p:tgtEl>
                                          <p:spTgt spid="21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ntr" nodeType="clickEffect" presetSubtype="0" presetID="1" grpId="5" fill="hold">
                                  <p:stCondLst>
                                    <p:cond delay="0"/>
                                  </p:stCondLst>
                                  <p:iterate type="el" backwards="0">
                                    <p:tmAbs val="0"/>
                                  </p:iterate>
                                  <p:childTnLst>
                                    <p:set>
                                      <p:cBhvr>
                                        <p:cTn id="13" fill="hold"/>
                                        <p:tgtEl>
                                          <p:spTgt spid="21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6" grpId="1"/>
      <p:bldP build="whole" bldLvl="1" animBg="1" rev="0" advAuto="0" spid="217" grpId="5"/>
      <p:bldP build="whole" bldLvl="1" animBg="1" rev="0" advAuto="0" spid="218" grpId="4"/>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6" name="GEODESY EXCLUSIVE"/>
          <p:cNvSpPr txBox="1"/>
          <p:nvPr>
            <p:ph type="title"/>
          </p:nvPr>
        </p:nvSpPr>
        <p:spPr>
          <a:prstGeom prst="rect">
            <a:avLst/>
          </a:prstGeom>
        </p:spPr>
        <p:txBody>
          <a:bodyPr/>
          <a:lstStyle/>
          <a:p>
            <a:pPr/>
            <a:r>
              <a:t>GEODESY EXCLUSIVE </a:t>
            </a:r>
          </a:p>
        </p:txBody>
      </p:sp>
      <p:sp>
        <p:nvSpPr>
          <p:cNvPr id="177" name="corruption and crime in higher education, science and politics…"/>
          <p:cNvSpPr txBox="1"/>
          <p:nvPr>
            <p:ph type="body" sz="half" idx="1"/>
          </p:nvPr>
        </p:nvSpPr>
        <p:spPr>
          <a:xfrm>
            <a:off x="1219199" y="3185219"/>
            <a:ext cx="21948578" cy="3290889"/>
          </a:xfrm>
          <a:prstGeom prst="rect">
            <a:avLst/>
          </a:prstGeom>
        </p:spPr>
        <p:txBody>
          <a:bodyPr/>
          <a:lstStyle/>
          <a:p>
            <a:pPr/>
            <a:r>
              <a:t>corruption and crime in higher education, science and politics</a:t>
            </a:r>
          </a:p>
          <a:p>
            <a:pPr/>
            <a:r>
              <a:t>misuse of EU and national funds designated for scientific research and  reconstruction after series of earthquakes hit Croatia in 2020.</a:t>
            </a:r>
          </a:p>
        </p:txBody>
      </p:sp>
      <p:sp>
        <p:nvSpPr>
          <p:cNvPr id="178" name="3 KEY SEGMENTS…"/>
          <p:cNvSpPr txBox="1"/>
          <p:nvPr/>
        </p:nvSpPr>
        <p:spPr>
          <a:xfrm>
            <a:off x="1217711" y="6512619"/>
            <a:ext cx="21948578" cy="596294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ctr" defTabSz="2267655">
              <a:spcBef>
                <a:spcPts val="2200"/>
              </a:spcBef>
              <a:defRPr sz="4092">
                <a:solidFill>
                  <a:schemeClr val="accent5">
                    <a:hueOff val="-65973"/>
                    <a:satOff val="18050"/>
                    <a:lumOff val="-15912"/>
                  </a:schemeClr>
                </a:solidFill>
                <a:latin typeface="Canela Text Bold"/>
                <a:ea typeface="Canela Text Bold"/>
                <a:cs typeface="Canela Text Bold"/>
                <a:sym typeface="Canela Text Bold"/>
              </a:defRPr>
            </a:pPr>
            <a:r>
              <a:t>3 KEY SEGMENTS</a:t>
            </a:r>
          </a:p>
          <a:p>
            <a:pPr marL="507873" indent="-507873" defTabSz="2267655">
              <a:spcBef>
                <a:spcPts val="2200"/>
              </a:spcBef>
              <a:buSzPct val="150000"/>
              <a:buChar char="•"/>
              <a:defRPr sz="4092">
                <a:latin typeface="Canela Text Bold"/>
                <a:ea typeface="Canela Text Bold"/>
                <a:cs typeface="Canela Text Bold"/>
                <a:sym typeface="Canela Text Bold"/>
              </a:defRPr>
            </a:pPr>
            <a:r>
              <a:rPr>
                <a:solidFill>
                  <a:schemeClr val="accent5">
                    <a:hueOff val="-65973"/>
                    <a:satOff val="18050"/>
                    <a:lumOff val="-15912"/>
                  </a:schemeClr>
                </a:solidFill>
              </a:rPr>
              <a:t>CARS</a:t>
            </a:r>
            <a:r>
              <a:t> - EU project for geodesy researches aimed to reduce the risk of natural disasters in Croatia </a:t>
            </a:r>
          </a:p>
          <a:p>
            <a:pPr marL="507873" indent="-507873" defTabSz="2267655">
              <a:spcBef>
                <a:spcPts val="2200"/>
              </a:spcBef>
              <a:buSzPct val="150000"/>
              <a:buChar char="•"/>
              <a:defRPr sz="4092">
                <a:latin typeface="Canela Text Bold"/>
                <a:ea typeface="Canela Text Bold"/>
                <a:cs typeface="Canela Text Bold"/>
                <a:sym typeface="Canela Text Bold"/>
              </a:defRPr>
            </a:pPr>
            <a:r>
              <a:rPr>
                <a:solidFill>
                  <a:schemeClr val="accent5">
                    <a:hueOff val="-65973"/>
                    <a:satOff val="18050"/>
                    <a:lumOff val="-15912"/>
                  </a:schemeClr>
                </a:solidFill>
              </a:rPr>
              <a:t>A YACHT</a:t>
            </a:r>
            <a:r>
              <a:t> - EU project for hidrography researches aimed for the mapping of marine habitats and the knowledge of sea biodiversity </a:t>
            </a:r>
          </a:p>
          <a:p>
            <a:pPr marL="507873" indent="-507873" defTabSz="2267655">
              <a:spcBef>
                <a:spcPts val="2200"/>
              </a:spcBef>
              <a:buSzPct val="150000"/>
              <a:buChar char="•"/>
              <a:defRPr sz="4092">
                <a:latin typeface="Canela Text Bold"/>
                <a:ea typeface="Canela Text Bold"/>
                <a:cs typeface="Canela Text Bold"/>
                <a:sym typeface="Canela Text Bold"/>
              </a:defRPr>
            </a:pPr>
            <a:r>
              <a:rPr>
                <a:solidFill>
                  <a:schemeClr val="accent5">
                    <a:hueOff val="-65973"/>
                    <a:satOff val="18050"/>
                    <a:lumOff val="-15912"/>
                  </a:schemeClr>
                </a:solidFill>
              </a:rPr>
              <a:t>MINISTRY OF CULTURE</a:t>
            </a:r>
            <a:r>
              <a:t> - 3D scanning of cultural heritage buildings after massive earthquakes hit Croatia</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3" fill="hold">
                                  <p:stCondLst>
                                    <p:cond delay="0"/>
                                  </p:stCondLst>
                                  <p:iterate type="el" backwards="0">
                                    <p:tmAbs val="0"/>
                                  </p:iterate>
                                  <p:childTnLst>
                                    <p:set>
                                      <p:cBhvr>
                                        <p:cTn id="10" fill="hold"/>
                                        <p:tgtEl>
                                          <p:spTgt spid="177">
                                            <p:bg/>
                                          </p:spTgt>
                                        </p:tgtEl>
                                        <p:attrNameLst>
                                          <p:attrName>style.visibility</p:attrName>
                                        </p:attrNameLst>
                                      </p:cBhvr>
                                      <p:to>
                                        <p:strVal val="visible"/>
                                      </p:to>
                                    </p:set>
                                  </p:childTnLst>
                                </p:cTn>
                              </p:par>
                              <p:par>
                                <p:cTn id="11" presetClass="entr" nodeType="withEffect" presetSubtype="0" presetID="1" grpId="3" fill="hold">
                                  <p:stCondLst>
                                    <p:cond delay="0"/>
                                  </p:stCondLst>
                                  <p:iterate type="el" backwards="0">
                                    <p:tmAbs val="0"/>
                                  </p:iterate>
                                  <p:childTnLst>
                                    <p:set>
                                      <p:cBhvr>
                                        <p:cTn id="12" fill="hold"/>
                                        <p:tgtEl>
                                          <p:spTgt spid="177">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3" fill="hold">
                                  <p:stCondLst>
                                    <p:cond delay="0"/>
                                  </p:stCondLst>
                                  <p:iterate type="el" backwards="0">
                                    <p:tmAbs val="0"/>
                                  </p:iterate>
                                  <p:childTnLst>
                                    <p:set>
                                      <p:cBhvr>
                                        <p:cTn id="16" fill="hold"/>
                                        <p:tgtEl>
                                          <p:spTgt spid="177">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4" fill="hold">
                                  <p:stCondLst>
                                    <p:cond delay="0"/>
                                  </p:stCondLst>
                                  <p:iterate type="el" backwards="0">
                                    <p:tmAbs val="0"/>
                                  </p:iterate>
                                  <p:childTnLst>
                                    <p:set>
                                      <p:cBhvr>
                                        <p:cTn id="20" fill="hold"/>
                                        <p:tgtEl>
                                          <p:spTgt spid="17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77" grpId="3"/>
      <p:bldP build="whole" bldLvl="1" animBg="1" rev="0" advAuto="0" spid="176" grpId="1"/>
      <p:bldP build="whole" bldLvl="1" animBg="1" rev="0" advAuto="0" spid="178" grpId="4"/>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 name="How it all started…"/>
          <p:cNvSpPr txBox="1"/>
          <p:nvPr>
            <p:ph type="title"/>
          </p:nvPr>
        </p:nvSpPr>
        <p:spPr>
          <a:prstGeom prst="rect">
            <a:avLst/>
          </a:prstGeom>
        </p:spPr>
        <p:txBody>
          <a:bodyPr/>
          <a:lstStyle/>
          <a:p>
            <a:pPr/>
            <a:r>
              <a:t>How it all started…</a:t>
            </a:r>
          </a:p>
        </p:txBody>
      </p:sp>
      <p:sp>
        <p:nvSpPr>
          <p:cNvPr id="181" name="Slide bullet text"/>
          <p:cNvSpPr txBox="1"/>
          <p:nvPr>
            <p:ph type="body" idx="1"/>
          </p:nvPr>
        </p:nvSpPr>
        <p:spPr>
          <a:prstGeom prst="rect">
            <a:avLst/>
          </a:prstGeom>
        </p:spPr>
        <p:txBody>
          <a:bodyPr/>
          <a:lstStyle/>
          <a:p>
            <a:pPr/>
          </a:p>
        </p:txBody>
      </p:sp>
      <p:sp>
        <p:nvSpPr>
          <p:cNvPr id="182" name="Slide Subtitle"/>
          <p:cNvSpPr txBox="1"/>
          <p:nvPr>
            <p:ph type="body" idx="21"/>
          </p:nvPr>
        </p:nvSpPr>
        <p:spPr>
          <a:prstGeom prst="rect">
            <a:avLst/>
          </a:prstGeom>
        </p:spPr>
        <p:txBody>
          <a:bodyPr/>
          <a:lstStyle/>
          <a:p>
            <a:pPr/>
          </a:p>
        </p:txBody>
      </p:sp>
      <p:pic>
        <p:nvPicPr>
          <p:cNvPr id="183" name="IMG_3080.jpeg" descr="IMG_3080.jpeg"/>
          <p:cNvPicPr>
            <a:picLocks noChangeAspect="1"/>
          </p:cNvPicPr>
          <p:nvPr/>
        </p:nvPicPr>
        <p:blipFill>
          <a:blip r:embed="rId2">
            <a:extLst/>
          </a:blip>
          <a:stretch>
            <a:fillRect/>
          </a:stretch>
        </p:blipFill>
        <p:spPr>
          <a:xfrm>
            <a:off x="481002" y="3176813"/>
            <a:ext cx="6799750" cy="9066333"/>
          </a:xfrm>
          <a:prstGeom prst="rect">
            <a:avLst/>
          </a:prstGeom>
          <a:ln w="12700">
            <a:miter lim="400000"/>
          </a:ln>
        </p:spPr>
      </p:pic>
      <p:sp>
        <p:nvSpPr>
          <p:cNvPr id="184" name="Arrow"/>
          <p:cNvSpPr/>
          <p:nvPr/>
        </p:nvSpPr>
        <p:spPr>
          <a:xfrm>
            <a:off x="7569263" y="7293673"/>
            <a:ext cx="994954" cy="832613"/>
          </a:xfrm>
          <a:prstGeom prst="rightArrow">
            <a:avLst>
              <a:gd name="adj1" fmla="val 32000"/>
              <a:gd name="adj2" fmla="val 76479"/>
            </a:avLst>
          </a:prstGeom>
          <a:solidFill>
            <a:srgbClr val="000000"/>
          </a:solidFill>
          <a:ln w="12700">
            <a:miter lim="400000"/>
          </a:ln>
        </p:spPr>
        <p:txBody>
          <a:bodyPr lIns="50800" tIns="50800" rIns="50800" bIns="50800" anchor="ctr"/>
          <a:lstStyle/>
          <a:p>
            <a:pPr algn="ctr" defTabSz="1130300">
              <a:lnSpc>
                <a:spcPct val="100000"/>
              </a:lnSpc>
              <a:spcBef>
                <a:spcPts val="0"/>
              </a:spcBef>
              <a:defRPr sz="3200">
                <a:solidFill>
                  <a:srgbClr val="FFFFFF"/>
                </a:solidFill>
                <a:latin typeface="Graphik"/>
                <a:ea typeface="Graphik"/>
                <a:cs typeface="Graphik"/>
                <a:sym typeface="Graphik"/>
              </a:defRPr>
            </a:pPr>
          </a:p>
        </p:txBody>
      </p:sp>
      <p:pic>
        <p:nvPicPr>
          <p:cNvPr id="185" name="pasted-movie.jpeg" descr="pasted-movie.jpeg"/>
          <p:cNvPicPr>
            <a:picLocks noChangeAspect="1"/>
          </p:cNvPicPr>
          <p:nvPr/>
        </p:nvPicPr>
        <p:blipFill>
          <a:blip r:embed="rId3">
            <a:extLst/>
          </a:blip>
          <a:stretch>
            <a:fillRect/>
          </a:stretch>
        </p:blipFill>
        <p:spPr>
          <a:xfrm>
            <a:off x="8776549" y="3156045"/>
            <a:ext cx="6830902" cy="9107869"/>
          </a:xfrm>
          <a:prstGeom prst="rect">
            <a:avLst/>
          </a:prstGeom>
          <a:ln w="12700">
            <a:miter lim="400000"/>
          </a:ln>
        </p:spPr>
      </p:pic>
      <p:sp>
        <p:nvSpPr>
          <p:cNvPr id="186" name="Arrow"/>
          <p:cNvSpPr/>
          <p:nvPr/>
        </p:nvSpPr>
        <p:spPr>
          <a:xfrm>
            <a:off x="15857872" y="7293673"/>
            <a:ext cx="994954" cy="832613"/>
          </a:xfrm>
          <a:prstGeom prst="rightArrow">
            <a:avLst>
              <a:gd name="adj1" fmla="val 32000"/>
              <a:gd name="adj2" fmla="val 76479"/>
            </a:avLst>
          </a:prstGeom>
          <a:solidFill>
            <a:srgbClr val="000000"/>
          </a:solidFill>
          <a:ln w="12700">
            <a:miter lim="400000"/>
          </a:ln>
        </p:spPr>
        <p:txBody>
          <a:bodyPr lIns="50800" tIns="50800" rIns="50800" bIns="50800" anchor="ctr"/>
          <a:lstStyle/>
          <a:p>
            <a:pPr algn="ctr" defTabSz="1130300">
              <a:lnSpc>
                <a:spcPct val="100000"/>
              </a:lnSpc>
              <a:spcBef>
                <a:spcPts val="0"/>
              </a:spcBef>
              <a:defRPr sz="3200">
                <a:solidFill>
                  <a:srgbClr val="FFFFFF"/>
                </a:solidFill>
                <a:latin typeface="Graphik"/>
                <a:ea typeface="Graphik"/>
                <a:cs typeface="Graphik"/>
                <a:sym typeface="Graphik"/>
              </a:defRPr>
            </a:pPr>
          </a:p>
        </p:txBody>
      </p:sp>
      <p:pic>
        <p:nvPicPr>
          <p:cNvPr id="187" name="IMG_3043.jpeg" descr="IMG_3043.jpeg"/>
          <p:cNvPicPr>
            <a:picLocks noChangeAspect="1"/>
          </p:cNvPicPr>
          <p:nvPr/>
        </p:nvPicPr>
        <p:blipFill>
          <a:blip r:embed="rId4">
            <a:extLst/>
          </a:blip>
          <a:stretch>
            <a:fillRect/>
          </a:stretch>
        </p:blipFill>
        <p:spPr>
          <a:xfrm>
            <a:off x="17103247" y="3156045"/>
            <a:ext cx="6830902" cy="9107869"/>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3" fill="hold">
                                  <p:stCondLst>
                                    <p:cond delay="0"/>
                                  </p:stCondLst>
                                  <p:iterate type="el" backwards="0">
                                    <p:tmAbs val="0"/>
                                  </p:iterate>
                                  <p:childTnLst>
                                    <p:set>
                                      <p:cBhvr>
                                        <p:cTn id="10" fill="hold"/>
                                        <p:tgtEl>
                                          <p:spTgt spid="18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5" fill="hold">
                                  <p:stCondLst>
                                    <p:cond delay="0"/>
                                  </p:stCondLst>
                                  <p:iterate type="el" backwards="0">
                                    <p:tmAbs val="0"/>
                                  </p:iterate>
                                  <p:childTnLst>
                                    <p:set>
                                      <p:cBhvr>
                                        <p:cTn id="14" fill="hold"/>
                                        <p:tgtEl>
                                          <p:spTgt spid="18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7" fill="hold">
                                  <p:stCondLst>
                                    <p:cond delay="0"/>
                                  </p:stCondLst>
                                  <p:iterate type="el" backwards="0">
                                    <p:tmAbs val="0"/>
                                  </p:iterate>
                                  <p:childTnLst>
                                    <p:set>
                                      <p:cBhvr>
                                        <p:cTn id="18" fill="hold"/>
                                        <p:tgtEl>
                                          <p:spTgt spid="18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9" fill="hold">
                                  <p:stCondLst>
                                    <p:cond delay="0"/>
                                  </p:stCondLst>
                                  <p:iterate type="el" backwards="0">
                                    <p:tmAbs val="0"/>
                                  </p:iterate>
                                  <p:childTnLst>
                                    <p:set>
                                      <p:cBhvr>
                                        <p:cTn id="22" fill="hold"/>
                                        <p:tgtEl>
                                          <p:spTgt spid="18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11" fill="hold">
                                  <p:stCondLst>
                                    <p:cond delay="0"/>
                                  </p:stCondLst>
                                  <p:iterate type="el" backwards="0">
                                    <p:tmAbs val="0"/>
                                  </p:iterate>
                                  <p:childTnLst>
                                    <p:set>
                                      <p:cBhvr>
                                        <p:cTn id="26" fill="hold"/>
                                        <p:tgtEl>
                                          <p:spTgt spid="18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5" grpId="7"/>
      <p:bldP build="whole" bldLvl="1" animBg="1" rev="0" advAuto="0" spid="187" grpId="11"/>
      <p:bldP build="whole" bldLvl="1" animBg="1" rev="0" advAuto="0" spid="184" grpId="5"/>
      <p:bldP build="whole" bldLvl="1" animBg="1" rev="0" advAuto="0" spid="180" grpId="1"/>
      <p:bldP build="whole" bldLvl="1" animBg="1" rev="0" advAuto="0" spid="186" grpId="9"/>
      <p:bldP build="whole" bldLvl="1" animBg="1" rev="0" advAuto="0" spid="183" grpId="3"/>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9" name="Slide bullet text"/>
          <p:cNvSpPr txBox="1"/>
          <p:nvPr>
            <p:ph type="body" idx="1"/>
          </p:nvPr>
        </p:nvSpPr>
        <p:spPr>
          <a:xfrm>
            <a:off x="1217711" y="622417"/>
            <a:ext cx="21948578" cy="11870532"/>
          </a:xfrm>
          <a:prstGeom prst="rect">
            <a:avLst/>
          </a:prstGeom>
        </p:spPr>
        <p:txBody>
          <a:bodyPr/>
          <a:lstStyle/>
          <a:p>
            <a:pPr/>
          </a:p>
        </p:txBody>
      </p:sp>
      <p:pic>
        <p:nvPicPr>
          <p:cNvPr id="190" name="land-rover-profesori-glavna-v2.jpg" descr="land-rover-profesori-glavna-v2.jpg"/>
          <p:cNvPicPr>
            <a:picLocks noChangeAspect="1"/>
          </p:cNvPicPr>
          <p:nvPr/>
        </p:nvPicPr>
        <p:blipFill>
          <a:blip r:embed="rId2">
            <a:extLst/>
          </a:blip>
          <a:stretch>
            <a:fillRect/>
          </a:stretch>
        </p:blipFill>
        <p:spPr>
          <a:xfrm>
            <a:off x="2032000" y="190500"/>
            <a:ext cx="20320000" cy="133350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9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0"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2" name="How it developed…"/>
          <p:cNvSpPr txBox="1"/>
          <p:nvPr>
            <p:ph type="title"/>
          </p:nvPr>
        </p:nvSpPr>
        <p:spPr>
          <a:prstGeom prst="rect">
            <a:avLst/>
          </a:prstGeom>
        </p:spPr>
        <p:txBody>
          <a:bodyPr/>
          <a:lstStyle/>
          <a:p>
            <a:pPr/>
            <a:r>
              <a:t>How it developed…</a:t>
            </a:r>
          </a:p>
        </p:txBody>
      </p:sp>
      <p:sp>
        <p:nvSpPr>
          <p:cNvPr id="193" name="Slide bullet text"/>
          <p:cNvSpPr txBox="1"/>
          <p:nvPr>
            <p:ph type="body" idx="1"/>
          </p:nvPr>
        </p:nvSpPr>
        <p:spPr>
          <a:xfrm>
            <a:off x="1219199" y="2789932"/>
            <a:ext cx="21948578" cy="9706868"/>
          </a:xfrm>
          <a:prstGeom prst="rect">
            <a:avLst/>
          </a:prstGeom>
        </p:spPr>
        <p:txBody>
          <a:bodyPr/>
          <a:lstStyle/>
          <a:p>
            <a:pPr/>
          </a:p>
        </p:txBody>
      </p:sp>
      <p:pic>
        <p:nvPicPr>
          <p:cNvPr id="194" name="jahta-faks-istrazivanja-v4.jpg" descr="jahta-faks-istrazivanja-v4.jpg"/>
          <p:cNvPicPr>
            <a:picLocks noChangeAspect="1"/>
          </p:cNvPicPr>
          <p:nvPr/>
        </p:nvPicPr>
        <p:blipFill>
          <a:blip r:embed="rId2">
            <a:extLst/>
          </a:blip>
          <a:stretch>
            <a:fillRect/>
          </a:stretch>
        </p:blipFill>
        <p:spPr>
          <a:xfrm>
            <a:off x="2032000" y="317500"/>
            <a:ext cx="20320000" cy="130810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3" fill="hold">
                                  <p:stCondLst>
                                    <p:cond delay="0"/>
                                  </p:stCondLst>
                                  <p:iterate type="el" backwards="0">
                                    <p:tmAbs val="0"/>
                                  </p:iterate>
                                  <p:childTnLst>
                                    <p:set>
                                      <p:cBhvr>
                                        <p:cTn id="10" fill="hold"/>
                                        <p:tgtEl>
                                          <p:spTgt spid="19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2" grpId="1"/>
      <p:bldP build="whole" bldLvl="1" animBg="1" rev="0" advAuto="0" spid="194" grpId="3"/>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6" name="Slide bullet text"/>
          <p:cNvSpPr txBox="1"/>
          <p:nvPr>
            <p:ph type="body" idx="1"/>
          </p:nvPr>
        </p:nvSpPr>
        <p:spPr>
          <a:prstGeom prst="rect">
            <a:avLst/>
          </a:prstGeom>
        </p:spPr>
        <p:txBody>
          <a:bodyPr/>
          <a:lstStyle/>
          <a:p>
            <a:pPr/>
          </a:p>
        </p:txBody>
      </p:sp>
      <p:pic>
        <p:nvPicPr>
          <p:cNvPr id="197" name="png-image-2-800x819.jpeg" descr="png-image-2-800x819.jpeg"/>
          <p:cNvPicPr>
            <a:picLocks noChangeAspect="1"/>
          </p:cNvPicPr>
          <p:nvPr/>
        </p:nvPicPr>
        <p:blipFill>
          <a:blip r:embed="rId2">
            <a:extLst/>
          </a:blip>
          <a:stretch>
            <a:fillRect/>
          </a:stretch>
        </p:blipFill>
        <p:spPr>
          <a:xfrm>
            <a:off x="175361" y="242789"/>
            <a:ext cx="11940439" cy="12238951"/>
          </a:xfrm>
          <a:prstGeom prst="rect">
            <a:avLst/>
          </a:prstGeom>
          <a:ln w="12700">
            <a:miter lim="400000"/>
          </a:ln>
        </p:spPr>
      </p:pic>
      <p:sp>
        <p:nvSpPr>
          <p:cNvPr id="198" name="Arrow"/>
          <p:cNvSpPr/>
          <p:nvPr/>
        </p:nvSpPr>
        <p:spPr>
          <a:xfrm>
            <a:off x="12090400" y="6223000"/>
            <a:ext cx="1270000" cy="1270000"/>
          </a:xfrm>
          <a:prstGeom prst="rightArrow">
            <a:avLst>
              <a:gd name="adj1" fmla="val 32000"/>
              <a:gd name="adj2" fmla="val 64000"/>
            </a:avLst>
          </a:prstGeom>
          <a:solidFill>
            <a:srgbClr val="000000"/>
          </a:solidFill>
          <a:ln w="12700">
            <a:miter lim="400000"/>
          </a:ln>
        </p:spPr>
        <p:txBody>
          <a:bodyPr lIns="50800" tIns="50800" rIns="50800" bIns="50800" anchor="ctr"/>
          <a:lstStyle/>
          <a:p>
            <a:pPr algn="ctr" defTabSz="1130300">
              <a:lnSpc>
                <a:spcPct val="100000"/>
              </a:lnSpc>
              <a:spcBef>
                <a:spcPts val="0"/>
              </a:spcBef>
              <a:defRPr sz="3200">
                <a:solidFill>
                  <a:srgbClr val="FFFFFF"/>
                </a:solidFill>
                <a:latin typeface="Graphik"/>
                <a:ea typeface="Graphik"/>
                <a:cs typeface="Graphik"/>
                <a:sym typeface="Graphik"/>
              </a:defRPr>
            </a:pPr>
          </a:p>
        </p:txBody>
      </p:sp>
      <p:pic>
        <p:nvPicPr>
          <p:cNvPr id="199" name="png-image-800x940.jpeg" descr="png-image-800x940.jpeg"/>
          <p:cNvPicPr>
            <a:picLocks noChangeAspect="1"/>
          </p:cNvPicPr>
          <p:nvPr/>
        </p:nvPicPr>
        <p:blipFill>
          <a:blip r:embed="rId3">
            <a:extLst/>
          </a:blip>
          <a:stretch>
            <a:fillRect/>
          </a:stretch>
        </p:blipFill>
        <p:spPr>
          <a:xfrm>
            <a:off x="13538200" y="599569"/>
            <a:ext cx="10416128" cy="1223895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3" fill="hold">
                                  <p:stCondLst>
                                    <p:cond delay="0"/>
                                  </p:stCondLst>
                                  <p:iterate type="el" backwards="0">
                                    <p:tmAbs val="0"/>
                                  </p:iterate>
                                  <p:childTnLst>
                                    <p:set>
                                      <p:cBhvr>
                                        <p:cTn id="10" fill="hold"/>
                                        <p:tgtEl>
                                          <p:spTgt spid="1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5" fill="hold">
                                  <p:stCondLst>
                                    <p:cond delay="0"/>
                                  </p:stCondLst>
                                  <p:iterate type="el" backwards="0">
                                    <p:tmAbs val="0"/>
                                  </p:iterate>
                                  <p:childTnLst>
                                    <p:set>
                                      <p:cBhvr>
                                        <p:cTn id="14" fill="hold"/>
                                        <p:tgtEl>
                                          <p:spTgt spid="19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9" grpId="5"/>
      <p:bldP build="whole" bldLvl="1" animBg="1" rev="0" advAuto="0" spid="198" grpId="3"/>
      <p:bldP build="whole" bldLvl="1" animBg="1" rev="0" advAuto="0" spid="197"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1" name="And how it came to the Minister of Culture"/>
          <p:cNvSpPr txBox="1"/>
          <p:nvPr>
            <p:ph type="title"/>
          </p:nvPr>
        </p:nvSpPr>
        <p:spPr>
          <a:prstGeom prst="rect">
            <a:avLst/>
          </a:prstGeom>
        </p:spPr>
        <p:txBody>
          <a:bodyPr/>
          <a:lstStyle/>
          <a:p>
            <a:pPr/>
            <a:r>
              <a:t>And how it came to the Minister of Culture</a:t>
            </a:r>
          </a:p>
        </p:txBody>
      </p:sp>
      <p:sp>
        <p:nvSpPr>
          <p:cNvPr id="202" name="Slide bullet text"/>
          <p:cNvSpPr txBox="1"/>
          <p:nvPr>
            <p:ph type="body" idx="1"/>
          </p:nvPr>
        </p:nvSpPr>
        <p:spPr>
          <a:prstGeom prst="rect">
            <a:avLst/>
          </a:prstGeom>
        </p:spPr>
        <p:txBody>
          <a:bodyPr/>
          <a:lstStyle/>
          <a:p>
            <a:pPr/>
          </a:p>
        </p:txBody>
      </p:sp>
      <p:pic>
        <p:nvPicPr>
          <p:cNvPr id="203" name="obuljen-mega-afera-v2.jpeg" descr="obuljen-mega-afera-v2.jpeg"/>
          <p:cNvPicPr>
            <a:picLocks noChangeAspect="1"/>
          </p:cNvPicPr>
          <p:nvPr/>
        </p:nvPicPr>
        <p:blipFill>
          <a:blip r:embed="rId2">
            <a:extLst/>
          </a:blip>
          <a:stretch>
            <a:fillRect/>
          </a:stretch>
        </p:blipFill>
        <p:spPr>
          <a:xfrm>
            <a:off x="2032000" y="444500"/>
            <a:ext cx="20320000" cy="128270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3" fill="hold">
                                  <p:stCondLst>
                                    <p:cond delay="0"/>
                                  </p:stCondLst>
                                  <p:iterate type="el" backwards="0">
                                    <p:tmAbs val="0"/>
                                  </p:iterate>
                                  <p:childTnLst>
                                    <p:set>
                                      <p:cBhvr>
                                        <p:cTn id="10" fill="hold"/>
                                        <p:tgtEl>
                                          <p:spTgt spid="20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1" grpId="1"/>
      <p:bldP build="whole" bldLvl="1" animBg="1" rev="0" advAuto="0" spid="203" grpId="3"/>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5" name="What happened after our stories?"/>
          <p:cNvSpPr txBox="1"/>
          <p:nvPr>
            <p:ph type="title"/>
          </p:nvPr>
        </p:nvSpPr>
        <p:spPr>
          <a:prstGeom prst="rect">
            <a:avLst/>
          </a:prstGeom>
        </p:spPr>
        <p:txBody>
          <a:bodyPr/>
          <a:lstStyle/>
          <a:p>
            <a:pPr/>
            <a:r>
              <a:t>What happened after our stories? </a:t>
            </a:r>
          </a:p>
        </p:txBody>
      </p:sp>
      <p:sp>
        <p:nvSpPr>
          <p:cNvPr id="206" name="Slide bullet text"/>
          <p:cNvSpPr txBox="1"/>
          <p:nvPr>
            <p:ph type="body" idx="1"/>
          </p:nvPr>
        </p:nvSpPr>
        <p:spPr>
          <a:prstGeom prst="rect">
            <a:avLst/>
          </a:prstGeom>
        </p:spPr>
        <p:txBody>
          <a:bodyPr/>
          <a:lstStyle/>
          <a:p>
            <a:pPr/>
          </a:p>
        </p:txBody>
      </p:sp>
      <p:pic>
        <p:nvPicPr>
          <p:cNvPr id="207" name="Screenshot 2024-11-19 at 11.02.24.png" descr="Screenshot 2024-11-19 at 11.02.24.png"/>
          <p:cNvPicPr>
            <a:picLocks noChangeAspect="1"/>
          </p:cNvPicPr>
          <p:nvPr/>
        </p:nvPicPr>
        <p:blipFill>
          <a:blip r:embed="rId2">
            <a:extLst/>
          </a:blip>
          <a:stretch>
            <a:fillRect/>
          </a:stretch>
        </p:blipFill>
        <p:spPr>
          <a:xfrm>
            <a:off x="4199554" y="450850"/>
            <a:ext cx="15984892" cy="13186620"/>
          </a:xfrm>
          <a:prstGeom prst="rect">
            <a:avLst/>
          </a:prstGeom>
          <a:ln w="12700">
            <a:miter lim="400000"/>
          </a:ln>
        </p:spPr>
      </p:pic>
      <p:pic>
        <p:nvPicPr>
          <p:cNvPr id="208" name="Screenshot 2024-11-19 at 20.36.40.png" descr="Screenshot 2024-11-19 at 20.36.40.png"/>
          <p:cNvPicPr>
            <a:picLocks noChangeAspect="1"/>
          </p:cNvPicPr>
          <p:nvPr/>
        </p:nvPicPr>
        <p:blipFill>
          <a:blip r:embed="rId3">
            <a:extLst/>
          </a:blip>
          <a:stretch>
            <a:fillRect/>
          </a:stretch>
        </p:blipFill>
        <p:spPr>
          <a:xfrm>
            <a:off x="3676650" y="317500"/>
            <a:ext cx="18452823" cy="13342526"/>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3" fill="hold">
                                  <p:stCondLst>
                                    <p:cond delay="0"/>
                                  </p:stCondLst>
                                  <p:iterate type="el" backwards="0">
                                    <p:tmAbs val="0"/>
                                  </p:iterate>
                                  <p:childTnLst>
                                    <p:set>
                                      <p:cBhvr>
                                        <p:cTn id="10" fill="hold"/>
                                        <p:tgtEl>
                                          <p:spTgt spid="20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5" fill="hold">
                                  <p:stCondLst>
                                    <p:cond delay="0"/>
                                  </p:stCondLst>
                                  <p:iterate type="el" backwards="0">
                                    <p:tmAbs val="0"/>
                                  </p:iterate>
                                  <p:childTnLst>
                                    <p:set>
                                      <p:cBhvr>
                                        <p:cTn id="14" fill="hold"/>
                                        <p:tgtEl>
                                          <p:spTgt spid="20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5" grpId="1"/>
      <p:bldP build="whole" bldLvl="1" animBg="1" rev="0" advAuto="0" spid="208" grpId="5"/>
      <p:bldP build="whole" bldLvl="1" animBg="1" rev="0" advAuto="0" spid="207" grpId="3"/>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0" name="And for now…"/>
          <p:cNvSpPr txBox="1"/>
          <p:nvPr>
            <p:ph type="title"/>
          </p:nvPr>
        </p:nvSpPr>
        <p:spPr>
          <a:prstGeom prst="rect">
            <a:avLst/>
          </a:prstGeom>
        </p:spPr>
        <p:txBody>
          <a:bodyPr/>
          <a:lstStyle/>
          <a:p>
            <a:pPr/>
            <a:r>
              <a:t>And for now…</a:t>
            </a:r>
          </a:p>
        </p:txBody>
      </p:sp>
      <p:sp>
        <p:nvSpPr>
          <p:cNvPr id="211" name="Faculty had to return all the money - 526.000 euros - from the EU project on which they bought the yacht…"/>
          <p:cNvSpPr txBox="1"/>
          <p:nvPr>
            <p:ph type="body" idx="1"/>
          </p:nvPr>
        </p:nvSpPr>
        <p:spPr>
          <a:xfrm>
            <a:off x="1217711" y="3124200"/>
            <a:ext cx="21948578" cy="8483600"/>
          </a:xfrm>
          <a:prstGeom prst="rect">
            <a:avLst/>
          </a:prstGeom>
        </p:spPr>
        <p:txBody>
          <a:bodyPr/>
          <a:lstStyle/>
          <a:p>
            <a:pPr/>
            <a:r>
              <a:t>Faculty had to return all the money - 526.000 euros - from the EU project on which they bought the yacht </a:t>
            </a:r>
          </a:p>
          <a:p>
            <a:pPr/>
            <a:r>
              <a:t>there hasn’t been any consequences regarding the EU project with cars</a:t>
            </a:r>
          </a:p>
          <a:p>
            <a:pPr/>
            <a:r>
              <a:t>the part of the exclusive regarding the 3D scanning of cultural heritage buildings ended in political scandal involving the Prime Minister, Minister of Culture and their vocal efforts to undermine the work of Telegram and the European Public Prosecutor’s Office (EPPO) in Zagreb</a:t>
            </a:r>
          </a:p>
          <a:p>
            <a:pPr/>
            <a:r>
              <a:t>dispute between the Government and the EPPO is ongoing  </a:t>
            </a:r>
          </a:p>
          <a:p>
            <a:pPr/>
            <a:r>
              <a:t>indictment is expected sometime soon for the total of 30 suspects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3" fill="hold">
                                  <p:stCondLst>
                                    <p:cond delay="0"/>
                                  </p:stCondLst>
                                  <p:iterate type="el" backwards="0">
                                    <p:tmAbs val="0"/>
                                  </p:iterate>
                                  <p:childTnLst>
                                    <p:set>
                                      <p:cBhvr>
                                        <p:cTn id="10" fill="hold"/>
                                        <p:tgtEl>
                                          <p:spTgt spid="211">
                                            <p:bg/>
                                          </p:spTgt>
                                        </p:tgtEl>
                                        <p:attrNameLst>
                                          <p:attrName>style.visibility</p:attrName>
                                        </p:attrNameLst>
                                      </p:cBhvr>
                                      <p:to>
                                        <p:strVal val="visible"/>
                                      </p:to>
                                    </p:set>
                                  </p:childTnLst>
                                </p:cTn>
                              </p:par>
                              <p:par>
                                <p:cTn id="11" presetClass="entr" nodeType="withEffect" presetSubtype="0" presetID="1" grpId="3" fill="hold">
                                  <p:stCondLst>
                                    <p:cond delay="0"/>
                                  </p:stCondLst>
                                  <p:iterate type="el" backwards="0">
                                    <p:tmAbs val="0"/>
                                  </p:iterate>
                                  <p:childTnLst>
                                    <p:set>
                                      <p:cBhvr>
                                        <p:cTn id="12" fill="hold"/>
                                        <p:tgtEl>
                                          <p:spTgt spid="211">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3" fill="hold">
                                  <p:stCondLst>
                                    <p:cond delay="0"/>
                                  </p:stCondLst>
                                  <p:iterate type="el" backwards="0">
                                    <p:tmAbs val="0"/>
                                  </p:iterate>
                                  <p:childTnLst>
                                    <p:set>
                                      <p:cBhvr>
                                        <p:cTn id="16" fill="hold"/>
                                        <p:tgtEl>
                                          <p:spTgt spid="211">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3" fill="hold">
                                  <p:stCondLst>
                                    <p:cond delay="0"/>
                                  </p:stCondLst>
                                  <p:iterate type="el" backwards="0">
                                    <p:tmAbs val="0"/>
                                  </p:iterate>
                                  <p:childTnLst>
                                    <p:set>
                                      <p:cBhvr>
                                        <p:cTn id="20" fill="hold"/>
                                        <p:tgtEl>
                                          <p:spTgt spid="211">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3" fill="hold">
                                  <p:stCondLst>
                                    <p:cond delay="0"/>
                                  </p:stCondLst>
                                  <p:iterate type="el" backwards="0">
                                    <p:tmAbs val="0"/>
                                  </p:iterate>
                                  <p:childTnLst>
                                    <p:set>
                                      <p:cBhvr>
                                        <p:cTn id="24" fill="hold"/>
                                        <p:tgtEl>
                                          <p:spTgt spid="211">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3" fill="hold">
                                  <p:stCondLst>
                                    <p:cond delay="0"/>
                                  </p:stCondLst>
                                  <p:iterate type="el" backwards="0">
                                    <p:tmAbs val="0"/>
                                  </p:iterate>
                                  <p:childTnLst>
                                    <p:set>
                                      <p:cBhvr>
                                        <p:cTn id="28" fill="hold"/>
                                        <p:tgtEl>
                                          <p:spTgt spid="211">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0" grpId="1"/>
      <p:bldP build="p" bldLvl="5" animBg="1" rev="0" advAuto="0" spid="211" grpId="3"/>
    </p:bldLst>
  </p:timing>
</p:sld>
</file>

<file path=ppt/theme/theme1.xml><?xml version="1.0" encoding="utf-8"?>
<a:theme xmlns:a="http://schemas.openxmlformats.org/drawingml/2006/main" xmlns:r="http://schemas.openxmlformats.org/officeDocument/2006/relationships" name="23_ClassicWhite">
  <a:themeElements>
    <a:clrScheme name="23_ClassicWhite">
      <a:dk1>
        <a:srgbClr val="000000"/>
      </a:dk1>
      <a:lt1>
        <a:srgbClr val="FFFFFF"/>
      </a:lt1>
      <a:dk2>
        <a:srgbClr val="5E5E5E"/>
      </a:dk2>
      <a:lt2>
        <a:srgbClr val="D5D5D5"/>
      </a:lt2>
      <a:accent1>
        <a:srgbClr val="3E74D1"/>
      </a:accent1>
      <a:accent2>
        <a:srgbClr val="33C5B9"/>
      </a:accent2>
      <a:accent3>
        <a:srgbClr val="45B53C"/>
      </a:accent3>
      <a:accent4>
        <a:srgbClr val="FFBD16"/>
      </a:accent4>
      <a:accent5>
        <a:srgbClr val="E22146"/>
      </a:accent5>
      <a:accent6>
        <a:srgbClr val="836BB7"/>
      </a:accent6>
      <a:hlink>
        <a:srgbClr val="0000FF"/>
      </a:hlink>
      <a:folHlink>
        <a:srgbClr val="FF00FF"/>
      </a:folHlink>
    </a:clrScheme>
    <a:fontScheme name="23_ClassicWhite">
      <a:majorFont>
        <a:latin typeface="Canela Bold"/>
        <a:ea typeface="Canela Bold"/>
        <a:cs typeface="Canela Bold"/>
      </a:majorFont>
      <a:minorFont>
        <a:latin typeface="Canela Bold"/>
        <a:ea typeface="Canela Bold"/>
        <a:cs typeface="Canela Bold"/>
      </a:minorFont>
    </a:fontScheme>
    <a:fmtScheme name="23_Clas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11303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Graphik"/>
            <a:ea typeface="Graphik"/>
            <a:cs typeface="Graphik"/>
            <a:sym typeface="Graphik"/>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2400"/>
          </a:spcBef>
          <a:spcAft>
            <a:spcPts val="0"/>
          </a:spcAft>
          <a:buClrTx/>
          <a:buSzTx/>
          <a:buFontTx/>
          <a:buNone/>
          <a:tabLst/>
          <a:defRPr b="0" baseline="0" cap="none" i="0" spc="0" strike="noStrike" sz="4400" u="none" kumimoji="0" normalizeH="0">
            <a:ln>
              <a:noFill/>
            </a:ln>
            <a:solidFill>
              <a:srgbClr val="000000"/>
            </a:solidFill>
            <a:effectLst/>
            <a:uFillTx/>
            <a:latin typeface="Canela Text Regular"/>
            <a:ea typeface="Canela Text Regular"/>
            <a:cs typeface="Canela Text Regular"/>
            <a:sym typeface="Canela Text Regula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3_ClassicWhite">
  <a:themeElements>
    <a:clrScheme name="23_ClassicWhite">
      <a:dk1>
        <a:srgbClr val="000000"/>
      </a:dk1>
      <a:lt1>
        <a:srgbClr val="FFFFFF"/>
      </a:lt1>
      <a:dk2>
        <a:srgbClr val="5E5E5E"/>
      </a:dk2>
      <a:lt2>
        <a:srgbClr val="D5D5D5"/>
      </a:lt2>
      <a:accent1>
        <a:srgbClr val="3E74D1"/>
      </a:accent1>
      <a:accent2>
        <a:srgbClr val="33C5B9"/>
      </a:accent2>
      <a:accent3>
        <a:srgbClr val="45B53C"/>
      </a:accent3>
      <a:accent4>
        <a:srgbClr val="FFBD16"/>
      </a:accent4>
      <a:accent5>
        <a:srgbClr val="E22146"/>
      </a:accent5>
      <a:accent6>
        <a:srgbClr val="836BB7"/>
      </a:accent6>
      <a:hlink>
        <a:srgbClr val="0000FF"/>
      </a:hlink>
      <a:folHlink>
        <a:srgbClr val="FF00FF"/>
      </a:folHlink>
    </a:clrScheme>
    <a:fontScheme name="23_ClassicWhite">
      <a:majorFont>
        <a:latin typeface="Canela Bold"/>
        <a:ea typeface="Canela Bold"/>
        <a:cs typeface="Canela Bold"/>
      </a:majorFont>
      <a:minorFont>
        <a:latin typeface="Canela Bold"/>
        <a:ea typeface="Canela Bold"/>
        <a:cs typeface="Canela Bold"/>
      </a:minorFont>
    </a:fontScheme>
    <a:fmtScheme name="23_Clas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11303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Graphik"/>
            <a:ea typeface="Graphik"/>
            <a:cs typeface="Graphik"/>
            <a:sym typeface="Graphik"/>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2400"/>
          </a:spcBef>
          <a:spcAft>
            <a:spcPts val="0"/>
          </a:spcAft>
          <a:buClrTx/>
          <a:buSzTx/>
          <a:buFontTx/>
          <a:buNone/>
          <a:tabLst/>
          <a:defRPr b="0" baseline="0" cap="none" i="0" spc="0" strike="noStrike" sz="4400" u="none" kumimoji="0" normalizeH="0">
            <a:ln>
              <a:noFill/>
            </a:ln>
            <a:solidFill>
              <a:srgbClr val="000000"/>
            </a:solidFill>
            <a:effectLst/>
            <a:uFillTx/>
            <a:latin typeface="Canela Text Regular"/>
            <a:ea typeface="Canela Text Regular"/>
            <a:cs typeface="Canela Text Regular"/>
            <a:sym typeface="Canela Text Regula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