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 id="2147483660" r:id="rId2"/>
  </p:sldMasterIdLst>
  <p:notesMasterIdLst>
    <p:notesMasterId r:id="rId19"/>
  </p:notesMasterIdLst>
  <p:handoutMasterIdLst>
    <p:handoutMasterId r:id="rId20"/>
  </p:handoutMasterIdLst>
  <p:sldIdLst>
    <p:sldId id="256" r:id="rId3"/>
    <p:sldId id="257" r:id="rId4"/>
    <p:sldId id="269" r:id="rId5"/>
    <p:sldId id="440" r:id="rId6"/>
    <p:sldId id="441" r:id="rId7"/>
    <p:sldId id="1046" r:id="rId8"/>
    <p:sldId id="543" r:id="rId9"/>
    <p:sldId id="993" r:id="rId10"/>
    <p:sldId id="1055" r:id="rId11"/>
    <p:sldId id="645" r:id="rId12"/>
    <p:sldId id="1059" r:id="rId13"/>
    <p:sldId id="1060" r:id="rId14"/>
    <p:sldId id="1057" r:id="rId15"/>
    <p:sldId id="1062" r:id="rId16"/>
    <p:sldId id="1064" r:id="rId17"/>
    <p:sldId id="268" r:id="rId18"/>
  </p:sldIdLst>
  <p:sldSz cx="12192000" cy="6858000"/>
  <p:notesSz cx="6858000" cy="9144000"/>
  <p:defaultTextStyle>
    <a:defPPr>
      <a:defRPr lang="en-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15"/>
    <p:restoredTop sz="94715"/>
  </p:normalViewPr>
  <p:slideViewPr>
    <p:cSldViewPr snapToGrid="0">
      <p:cViewPr>
        <p:scale>
          <a:sx n="110" d="100"/>
          <a:sy n="110" d="100"/>
        </p:scale>
        <p:origin x="816" y="6"/>
      </p:cViewPr>
      <p:guideLst/>
    </p:cSldViewPr>
  </p:slideViewPr>
  <p:notesTextViewPr>
    <p:cViewPr>
      <p:scale>
        <a:sx n="1" d="1"/>
        <a:sy n="1" d="1"/>
      </p:scale>
      <p:origin x="0" y="0"/>
    </p:cViewPr>
  </p:notesTextViewPr>
  <p:notesViewPr>
    <p:cSldViewPr snapToGrid="0">
      <p:cViewPr varScale="1">
        <p:scale>
          <a:sx n="163" d="100"/>
          <a:sy n="163" d="100"/>
        </p:scale>
        <p:origin x="2568"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98086B-F582-5FDF-CA9E-F422B2130F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HU"/>
          </a:p>
        </p:txBody>
      </p:sp>
      <p:sp>
        <p:nvSpPr>
          <p:cNvPr id="3" name="Date Placeholder 2">
            <a:extLst>
              <a:ext uri="{FF2B5EF4-FFF2-40B4-BE49-F238E27FC236}">
                <a16:creationId xmlns:a16="http://schemas.microsoft.com/office/drawing/2014/main" id="{C6D4A648-197F-F187-C262-4ADE333CEC1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0E19336-2055-7846-9C5E-B5036589211E}" type="datetimeFigureOut">
              <a:rPr lang="en-HU" smtClean="0"/>
              <a:t>11/19/2024</a:t>
            </a:fld>
            <a:endParaRPr lang="en-HU"/>
          </a:p>
        </p:txBody>
      </p:sp>
      <p:sp>
        <p:nvSpPr>
          <p:cNvPr id="4" name="Footer Placeholder 3">
            <a:extLst>
              <a:ext uri="{FF2B5EF4-FFF2-40B4-BE49-F238E27FC236}">
                <a16:creationId xmlns:a16="http://schemas.microsoft.com/office/drawing/2014/main" id="{AD8F5DB0-FCD9-3E21-7999-D84E662270B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HU"/>
          </a:p>
        </p:txBody>
      </p:sp>
      <p:sp>
        <p:nvSpPr>
          <p:cNvPr id="5" name="Slide Number Placeholder 4">
            <a:extLst>
              <a:ext uri="{FF2B5EF4-FFF2-40B4-BE49-F238E27FC236}">
                <a16:creationId xmlns:a16="http://schemas.microsoft.com/office/drawing/2014/main" id="{0F8D13D1-9A6F-C489-6B67-ADB5D2CA3F1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A8D2E56-3731-2547-8743-87068CB9CCA3}" type="slidenum">
              <a:rPr lang="en-HU" smtClean="0"/>
              <a:t>‹#›</a:t>
            </a:fld>
            <a:endParaRPr lang="en-HU"/>
          </a:p>
        </p:txBody>
      </p:sp>
    </p:spTree>
    <p:extLst>
      <p:ext uri="{BB962C8B-B14F-4D97-AF65-F5344CB8AC3E}">
        <p14:creationId xmlns:p14="http://schemas.microsoft.com/office/powerpoint/2010/main" val="26483469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BC745E-4C42-4D38-8447-566CC15F0D9B}" type="datetimeFigureOut">
              <a:rPr lang="en-GB" smtClean="0"/>
              <a:t>19/11/2024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CD28B6-DBF4-493F-AADD-0EE7681AC1B1}" type="slidenum">
              <a:rPr lang="en-GB" smtClean="0"/>
              <a:t>‹#›</a:t>
            </a:fld>
            <a:endParaRPr lang="en-GB"/>
          </a:p>
        </p:txBody>
      </p:sp>
    </p:spTree>
    <p:extLst>
      <p:ext uri="{BB962C8B-B14F-4D97-AF65-F5344CB8AC3E}">
        <p14:creationId xmlns:p14="http://schemas.microsoft.com/office/powerpoint/2010/main" val="1154666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from the UNESCO Institute for Statistics and UNESCO Science Report (2021)</a:t>
            </a:r>
          </a:p>
        </p:txBody>
      </p:sp>
      <p:sp>
        <p:nvSpPr>
          <p:cNvPr id="4" name="Slide Number Placeholder 3"/>
          <p:cNvSpPr>
            <a:spLocks noGrp="1"/>
          </p:cNvSpPr>
          <p:nvPr>
            <p:ph type="sldNum" sz="quarter" idx="5"/>
          </p:nvPr>
        </p:nvSpPr>
        <p:spPr/>
        <p:txBody>
          <a:bodyPr/>
          <a:lstStyle/>
          <a:p>
            <a:fld id="{2EDE205E-CD73-4305-88CF-892B440D76AC}" type="slidenum">
              <a:rPr lang="fr-FR" smtClean="0"/>
              <a:t>4</a:t>
            </a:fld>
            <a:endParaRPr lang="fr-FR"/>
          </a:p>
        </p:txBody>
      </p:sp>
    </p:spTree>
    <p:extLst>
      <p:ext uri="{BB962C8B-B14F-4D97-AF65-F5344CB8AC3E}">
        <p14:creationId xmlns:p14="http://schemas.microsoft.com/office/powerpoint/2010/main" val="633161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7</a:t>
            </a:fld>
            <a:endParaRPr lang="fr-FR"/>
          </a:p>
        </p:txBody>
      </p:sp>
    </p:spTree>
    <p:extLst>
      <p:ext uri="{BB962C8B-B14F-4D97-AF65-F5344CB8AC3E}">
        <p14:creationId xmlns:p14="http://schemas.microsoft.com/office/powerpoint/2010/main" val="4032960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141413"/>
              </a:solidFill>
              <a:effectLst/>
              <a:latin typeface="Myriad Pro Light" panose="020B0403030403020204" pitchFamily="34" charset="0"/>
            </a:endParaRPr>
          </a:p>
        </p:txBody>
      </p:sp>
      <p:sp>
        <p:nvSpPr>
          <p:cNvPr id="4" name="Slide Number Placeholder 3"/>
          <p:cNvSpPr>
            <a:spLocks noGrp="1"/>
          </p:cNvSpPr>
          <p:nvPr>
            <p:ph type="sldNum" sz="quarter" idx="5"/>
          </p:nvPr>
        </p:nvSpPr>
        <p:spPr/>
        <p:txBody>
          <a:bodyPr/>
          <a:lstStyle/>
          <a:p>
            <a:fld id="{2EDE205E-CD73-4305-88CF-892B440D76AC}" type="slidenum">
              <a:rPr lang="fr-FR" smtClean="0"/>
              <a:t>9</a:t>
            </a:fld>
            <a:endParaRPr lang="fr-FR"/>
          </a:p>
        </p:txBody>
      </p:sp>
    </p:spTree>
    <p:extLst>
      <p:ext uri="{BB962C8B-B14F-4D97-AF65-F5344CB8AC3E}">
        <p14:creationId xmlns:p14="http://schemas.microsoft.com/office/powerpoint/2010/main" val="1908968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a:spcBef>
                <a:spcPts val="0"/>
              </a:spcBef>
              <a:spcAft>
                <a:spcPts val="0"/>
              </a:spcAft>
            </a:pPr>
            <a:r>
              <a:rPr lang="en-CA" sz="1800" kern="100" dirty="0">
                <a:effectLst/>
                <a:latin typeface="Calibri" panose="020F0502020204030204" pitchFamily="34" charset="0"/>
                <a:ea typeface="Calibri" panose="020F0502020204030204" pitchFamily="34" charset="0"/>
                <a:cs typeface="Calibri" panose="020F0502020204030204" pitchFamily="34" charset="0"/>
              </a:rPr>
              <a:t>Itis important to understand who has the capacity to engage and when they are engaged. </a:t>
            </a:r>
            <a:endParaRPr lang="en-US" sz="1800" kern="100" dirty="0">
              <a:effectLst/>
              <a:latin typeface="Calibri" panose="020F0502020204030204" pitchFamily="34" charset="0"/>
              <a:ea typeface="Calibri" panose="020F0502020204030204" pitchFamily="34" charset="0"/>
              <a:cs typeface="Times New Roman (Body CS)"/>
            </a:endParaRPr>
          </a:p>
          <a:p>
            <a:pPr marL="0" marR="0">
              <a:spcBef>
                <a:spcPts val="0"/>
              </a:spcBef>
              <a:spcAft>
                <a:spcPts val="0"/>
              </a:spcAft>
            </a:pPr>
            <a:r>
              <a:rPr lang="en-CA" sz="1800" b="1" kern="100" dirty="0">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Body CS)"/>
            </a:endParaRPr>
          </a:p>
          <a:p>
            <a:pPr marL="0" marR="0">
              <a:spcBef>
                <a:spcPts val="0"/>
              </a:spcBef>
              <a:spcAft>
                <a:spcPts val="0"/>
              </a:spcAft>
            </a:pPr>
            <a:r>
              <a:rPr lang="en-CA" sz="1800" b="0" kern="100" dirty="0">
                <a:effectLst/>
                <a:latin typeface="Calibri" panose="020F0502020204030204" pitchFamily="34" charset="0"/>
                <a:ea typeface="Calibri" panose="020F0502020204030204" pitchFamily="34" charset="0"/>
                <a:cs typeface="Calibri" panose="020F0502020204030204" pitchFamily="34" charset="0"/>
              </a:rPr>
              <a:t>The capacity to fully participate in science remains uneven around the world. Participation </a:t>
            </a:r>
            <a:r>
              <a:rPr lang="en-CA" sz="1800" kern="100" dirty="0">
                <a:effectLst/>
                <a:latin typeface="Calibri" panose="020F0502020204030204" pitchFamily="34" charset="0"/>
                <a:ea typeface="Calibri" panose="020F0502020204030204" pitchFamily="34" charset="0"/>
                <a:cs typeface="Calibri" panose="020F0502020204030204" pitchFamily="34" charset="0"/>
              </a:rPr>
              <a:t>is uneven for many reasons, including uneven access to technologies and uneven valuation or prioritization of such participation. </a:t>
            </a:r>
            <a:endParaRPr lang="en-US" sz="1800" kern="100" dirty="0">
              <a:effectLst/>
              <a:latin typeface="Calibri" panose="020F0502020204030204" pitchFamily="34" charset="0"/>
              <a:ea typeface="Calibri" panose="020F0502020204030204" pitchFamily="34" charset="0"/>
              <a:cs typeface="Times New Roman (Body CS)"/>
            </a:endParaRPr>
          </a:p>
          <a:p>
            <a:pPr marL="0" marR="0">
              <a:spcBef>
                <a:spcPts val="0"/>
              </a:spcBef>
              <a:spcAft>
                <a:spcPts val="0"/>
              </a:spcAft>
            </a:pPr>
            <a:r>
              <a:rPr lang="en-CA" sz="1800" kern="100" dirty="0">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Body CS)"/>
            </a:endParaRPr>
          </a:p>
          <a:p>
            <a:pPr marL="0" marR="0">
              <a:spcBef>
                <a:spcPts val="0"/>
              </a:spcBef>
              <a:spcAft>
                <a:spcPts val="0"/>
              </a:spcAft>
            </a:pPr>
            <a:r>
              <a:rPr lang="en-GB" sz="1800" kern="100" dirty="0">
                <a:effectLst/>
                <a:latin typeface="Calibri" panose="020F0502020204030204" pitchFamily="34" charset="0"/>
                <a:ea typeface="Calibri" panose="020F0502020204030204" pitchFamily="34" charset="0"/>
                <a:cs typeface="Calibri" panose="020F0502020204030204" pitchFamily="34" charset="0"/>
              </a:rPr>
              <a:t>The involvement of various publics can occur at multiple stages of the scientific process, with three major aspects or phases of engagement:</a:t>
            </a:r>
            <a:endParaRPr lang="en-US" sz="1800" kern="100" dirty="0">
              <a:effectLst/>
              <a:latin typeface="Calibri" panose="020F0502020204030204" pitchFamily="34" charset="0"/>
              <a:ea typeface="Calibri" panose="020F0502020204030204" pitchFamily="34" charset="0"/>
              <a:cs typeface="Times New Roman (Body CS)"/>
            </a:endParaRPr>
          </a:p>
          <a:p>
            <a:pPr marL="342900" marR="0" lvl="0" indent="-342900">
              <a:spcBef>
                <a:spcPts val="0"/>
              </a:spcBef>
              <a:spcAft>
                <a:spcPts val="0"/>
              </a:spcAft>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Calibri" panose="020F0502020204030204" pitchFamily="34" charset="0"/>
              </a:rPr>
              <a:t>public understanding of science (typically framed as outreach from a scientific expert to others);</a:t>
            </a:r>
            <a:endParaRPr lang="en-US" sz="1800" kern="100" dirty="0">
              <a:effectLst/>
              <a:latin typeface="Calibri" panose="020F0502020204030204" pitchFamily="34" charset="0"/>
              <a:ea typeface="Calibri" panose="020F0502020204030204" pitchFamily="34" charset="0"/>
              <a:cs typeface="Times New Roman (Body CS)"/>
            </a:endParaRPr>
          </a:p>
          <a:p>
            <a:pPr marL="342900" marR="0" lvl="0" indent="-342900">
              <a:spcBef>
                <a:spcPts val="0"/>
              </a:spcBef>
              <a:spcAft>
                <a:spcPts val="0"/>
              </a:spcAft>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Calibri" panose="020F0502020204030204" pitchFamily="34" charset="0"/>
              </a:rPr>
              <a:t>public creation of scientific knowledge (this may look like co-design, scientific volunteering, participatory science, citizen science, which may or may not be led by communities outside of research institutions); and</a:t>
            </a:r>
            <a:endParaRPr lang="en-US" sz="1800" kern="100" dirty="0">
              <a:effectLst/>
              <a:latin typeface="Calibri" panose="020F0502020204030204" pitchFamily="34" charset="0"/>
              <a:ea typeface="Calibri" panose="020F0502020204030204" pitchFamily="34" charset="0"/>
              <a:cs typeface="Times New Roman (Body CS)"/>
            </a:endParaRPr>
          </a:p>
          <a:p>
            <a:pPr marL="342900" marR="0" lvl="0" indent="-342900">
              <a:spcBef>
                <a:spcPts val="0"/>
              </a:spcBef>
              <a:spcAft>
                <a:spcPts val="0"/>
              </a:spcAft>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Calibri" panose="020F0502020204030204" pitchFamily="34" charset="0"/>
              </a:rPr>
              <a:t>public involvement in the management of science (here, citizens actually participate in the co-design of research projects or prioritization of research themes, or perhaps even co-create the research agenda).</a:t>
            </a:r>
            <a:endParaRPr lang="en-US" sz="1800" kern="100" dirty="0">
              <a:effectLst/>
              <a:latin typeface="Calibri" panose="020F0502020204030204" pitchFamily="34" charset="0"/>
              <a:ea typeface="Calibri" panose="020F0502020204030204" pitchFamily="34" charset="0"/>
              <a:cs typeface="Times New Roman (Body CS)"/>
            </a:endParaRPr>
          </a:p>
          <a:p>
            <a:pPr marL="0" marR="0">
              <a:spcBef>
                <a:spcPts val="0"/>
              </a:spcBef>
              <a:spcAft>
                <a:spcPts val="0"/>
              </a:spcAft>
            </a:pPr>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Body CS)"/>
            </a:endParaRPr>
          </a:p>
          <a:p>
            <a:pPr marL="0" marR="0">
              <a:spcBef>
                <a:spcPts val="0"/>
              </a:spcBef>
              <a:spcAft>
                <a:spcPts val="0"/>
              </a:spcAft>
            </a:pPr>
            <a:r>
              <a:rPr lang="en-GB" sz="1800" kern="100" dirty="0">
                <a:effectLst/>
                <a:latin typeface="Calibri" panose="020F0502020204030204" pitchFamily="34" charset="0"/>
                <a:ea typeface="Calibri" panose="020F0502020204030204" pitchFamily="34" charset="0"/>
                <a:cs typeface="Calibri" panose="020F0502020204030204" pitchFamily="34" charset="0"/>
              </a:rPr>
              <a:t>Transformation to a scientific system engaged with society requires both practical actions and systemic, cultural shifts grounded in mutual respect. Facilitating and equipping such efforts involves the commitment of resources, including time and financial investment. It also requires assessment and monitoring of engagement practices, processes and outputs, as well as their impacts on the scientific process and broader society. </a:t>
            </a:r>
            <a:endParaRPr lang="en-US" sz="1800" kern="100" dirty="0">
              <a:effectLst/>
              <a:latin typeface="Calibri" panose="020F0502020204030204" pitchFamily="34" charset="0"/>
              <a:ea typeface="Calibri" panose="020F0502020204030204" pitchFamily="34" charset="0"/>
              <a:cs typeface="Times New Roman (Body CS)"/>
            </a:endParaRPr>
          </a:p>
          <a:p>
            <a:pPr marL="0" marR="0">
              <a:spcBef>
                <a:spcPts val="0"/>
              </a:spcBef>
              <a:spcAft>
                <a:spcPts val="0"/>
              </a:spcAft>
            </a:pPr>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Body CS)"/>
            </a:endParaRPr>
          </a:p>
          <a:p>
            <a:endParaRPr lang="en-US" dirty="0"/>
          </a:p>
        </p:txBody>
      </p:sp>
      <p:sp>
        <p:nvSpPr>
          <p:cNvPr id="4" name="Slide Number Placeholder 3"/>
          <p:cNvSpPr>
            <a:spLocks noGrp="1"/>
          </p:cNvSpPr>
          <p:nvPr>
            <p:ph type="sldNum" sz="quarter" idx="5"/>
          </p:nvPr>
        </p:nvSpPr>
        <p:spPr/>
        <p:txBody>
          <a:bodyPr/>
          <a:lstStyle/>
          <a:p>
            <a:fld id="{191A5AC2-E726-4F0A-99FB-F43810E69AE2}" type="slidenum">
              <a:rPr lang="en-US" smtClean="0"/>
              <a:t>10</a:t>
            </a:fld>
            <a:endParaRPr lang="en-US"/>
          </a:p>
        </p:txBody>
      </p:sp>
    </p:spTree>
    <p:extLst>
      <p:ext uri="{BB962C8B-B14F-4D97-AF65-F5344CB8AC3E}">
        <p14:creationId xmlns:p14="http://schemas.microsoft.com/office/powerpoint/2010/main" val="1215142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endParaRPr lang="en-CA"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EDE205E-CD73-4305-88CF-892B440D76AC}" type="slidenum">
              <a:rPr lang="fr-FR" smtClean="0"/>
              <a:t>14</a:t>
            </a:fld>
            <a:endParaRPr lang="fr-FR"/>
          </a:p>
        </p:txBody>
      </p:sp>
    </p:spTree>
    <p:extLst>
      <p:ext uri="{BB962C8B-B14F-4D97-AF65-F5344CB8AC3E}">
        <p14:creationId xmlns:p14="http://schemas.microsoft.com/office/powerpoint/2010/main" val="1893405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CD28B6-DBF4-493F-AADD-0EE7681AC1B1}" type="slidenum">
              <a:rPr lang="en-GB" smtClean="0"/>
              <a:t>16</a:t>
            </a:fld>
            <a:endParaRPr lang="en-GB"/>
          </a:p>
        </p:txBody>
      </p:sp>
    </p:spTree>
    <p:extLst>
      <p:ext uri="{BB962C8B-B14F-4D97-AF65-F5344CB8AC3E}">
        <p14:creationId xmlns:p14="http://schemas.microsoft.com/office/powerpoint/2010/main" val="30360430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heme">
    <p:spTree>
      <p:nvGrpSpPr>
        <p:cNvPr id="1" name=""/>
        <p:cNvGrpSpPr/>
        <p:nvPr/>
      </p:nvGrpSpPr>
      <p:grpSpPr>
        <a:xfrm>
          <a:off x="0" y="0"/>
          <a:ext cx="0" cy="0"/>
          <a:chOff x="0" y="0"/>
          <a:chExt cx="0" cy="0"/>
        </a:xfrm>
      </p:grpSpPr>
      <p:pic>
        <p:nvPicPr>
          <p:cNvPr id="16" name="Picture 15" descr="A black background with white text&#10;&#10;Description automatically generated">
            <a:extLst>
              <a:ext uri="{FF2B5EF4-FFF2-40B4-BE49-F238E27FC236}">
                <a16:creationId xmlns:a16="http://schemas.microsoft.com/office/drawing/2014/main" id="{406FA47B-CA89-5514-E82E-AFEF51FCEA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04020" y="6088388"/>
            <a:ext cx="2390284" cy="510565"/>
          </a:xfrm>
          <a:prstGeom prst="rect">
            <a:avLst/>
          </a:prstGeom>
        </p:spPr>
      </p:pic>
      <p:pic>
        <p:nvPicPr>
          <p:cNvPr id="18" name="Picture 17" descr="A black and white text on a black background&#10;&#10;Description automatically generated">
            <a:extLst>
              <a:ext uri="{FF2B5EF4-FFF2-40B4-BE49-F238E27FC236}">
                <a16:creationId xmlns:a16="http://schemas.microsoft.com/office/drawing/2014/main" id="{4993FA0B-79E7-D5FD-CDD9-FDC032ECB6A9}"/>
              </a:ext>
            </a:extLst>
          </p:cNvPr>
          <p:cNvPicPr>
            <a:picLocks noChangeAspect="1"/>
          </p:cNvPicPr>
          <p:nvPr userDrawn="1"/>
        </p:nvPicPr>
        <p:blipFill>
          <a:blip r:embed="rId3"/>
          <a:stretch>
            <a:fillRect/>
          </a:stretch>
        </p:blipFill>
        <p:spPr>
          <a:xfrm>
            <a:off x="1219010" y="1941339"/>
            <a:ext cx="5879954" cy="3407901"/>
          </a:xfrm>
          <a:prstGeom prst="rect">
            <a:avLst/>
          </a:prstGeom>
        </p:spPr>
      </p:pic>
    </p:spTree>
    <p:extLst>
      <p:ext uri="{BB962C8B-B14F-4D97-AF65-F5344CB8AC3E}">
        <p14:creationId xmlns:p14="http://schemas.microsoft.com/office/powerpoint/2010/main" val="1864918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E9332-938B-23CA-B1B3-86FCAC7F1758}"/>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HU"/>
          </a:p>
        </p:txBody>
      </p:sp>
      <p:sp>
        <p:nvSpPr>
          <p:cNvPr id="3" name="Text Placeholder 2">
            <a:extLst>
              <a:ext uri="{FF2B5EF4-FFF2-40B4-BE49-F238E27FC236}">
                <a16:creationId xmlns:a16="http://schemas.microsoft.com/office/drawing/2014/main" id="{F1D420F1-43B2-9766-CB41-92B937CE935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E7429C7-1942-C73E-3F19-9E5B6B417E12}"/>
              </a:ext>
            </a:extLst>
          </p:cNvPr>
          <p:cNvSpPr>
            <a:spLocks noGrp="1"/>
          </p:cNvSpPr>
          <p:nvPr>
            <p:ph sz="half" idx="2"/>
          </p:nvPr>
        </p:nvSpPr>
        <p:spPr>
          <a:xfrm>
            <a:off x="839788" y="2505075"/>
            <a:ext cx="5157787" cy="3475101"/>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HU"/>
          </a:p>
        </p:txBody>
      </p:sp>
      <p:sp>
        <p:nvSpPr>
          <p:cNvPr id="5" name="Text Placeholder 4">
            <a:extLst>
              <a:ext uri="{FF2B5EF4-FFF2-40B4-BE49-F238E27FC236}">
                <a16:creationId xmlns:a16="http://schemas.microsoft.com/office/drawing/2014/main" id="{51EF72DD-63CC-953F-ECD6-C2A64BFBE3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70E67C0-C452-38D8-D9A5-DEEB33673883}"/>
              </a:ext>
            </a:extLst>
          </p:cNvPr>
          <p:cNvSpPr>
            <a:spLocks noGrp="1"/>
          </p:cNvSpPr>
          <p:nvPr>
            <p:ph sz="quarter" idx="4"/>
          </p:nvPr>
        </p:nvSpPr>
        <p:spPr>
          <a:xfrm>
            <a:off x="6172200" y="2505075"/>
            <a:ext cx="5183188" cy="3475101"/>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HU"/>
          </a:p>
        </p:txBody>
      </p:sp>
      <p:pic>
        <p:nvPicPr>
          <p:cNvPr id="17" name="Picture 16" descr="A black background with a black square&#10;&#10;Description automatically generated with medium confidence">
            <a:extLst>
              <a:ext uri="{FF2B5EF4-FFF2-40B4-BE49-F238E27FC236}">
                <a16:creationId xmlns:a16="http://schemas.microsoft.com/office/drawing/2014/main" id="{FF5FEE1A-EC8C-1AF4-4414-143E039CCCCA}"/>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292608" y="6194296"/>
            <a:ext cx="2609651" cy="557421"/>
          </a:xfrm>
          <a:prstGeom prst="rect">
            <a:avLst/>
          </a:prstGeom>
        </p:spPr>
      </p:pic>
      <p:pic>
        <p:nvPicPr>
          <p:cNvPr id="18" name="Picture 17">
            <a:extLst>
              <a:ext uri="{FF2B5EF4-FFF2-40B4-BE49-F238E27FC236}">
                <a16:creationId xmlns:a16="http://schemas.microsoft.com/office/drawing/2014/main" id="{595125AB-BC8E-71B8-FFF4-8A1F19C307CB}"/>
              </a:ext>
            </a:extLst>
          </p:cNvPr>
          <p:cNvPicPr>
            <a:picLocks noChangeAspect="1"/>
          </p:cNvPicPr>
          <p:nvPr userDrawn="1"/>
        </p:nvPicPr>
        <p:blipFill>
          <a:blip r:embed="rId3">
            <a:alphaModFix amt="70000"/>
          </a:blip>
          <a:srcRect/>
          <a:stretch/>
        </p:blipFill>
        <p:spPr>
          <a:xfrm>
            <a:off x="8752719" y="6319374"/>
            <a:ext cx="816092" cy="289040"/>
          </a:xfrm>
          <a:prstGeom prst="rect">
            <a:avLst/>
          </a:prstGeom>
        </p:spPr>
      </p:pic>
      <p:pic>
        <p:nvPicPr>
          <p:cNvPr id="19" name="Picture 18">
            <a:extLst>
              <a:ext uri="{FF2B5EF4-FFF2-40B4-BE49-F238E27FC236}">
                <a16:creationId xmlns:a16="http://schemas.microsoft.com/office/drawing/2014/main" id="{7306FD1E-4BBD-94DD-1FDE-D90E8A3DBD1C}"/>
              </a:ext>
            </a:extLst>
          </p:cNvPr>
          <p:cNvPicPr>
            <a:picLocks noChangeAspect="1"/>
          </p:cNvPicPr>
          <p:nvPr userDrawn="1"/>
        </p:nvPicPr>
        <p:blipFill>
          <a:blip r:embed="rId4">
            <a:alphaModFix amt="70000"/>
          </a:blip>
          <a:srcRect/>
          <a:stretch/>
        </p:blipFill>
        <p:spPr>
          <a:xfrm>
            <a:off x="10446252" y="6355446"/>
            <a:ext cx="528482" cy="263532"/>
          </a:xfrm>
          <a:prstGeom prst="rect">
            <a:avLst/>
          </a:prstGeom>
        </p:spPr>
      </p:pic>
      <p:pic>
        <p:nvPicPr>
          <p:cNvPr id="20" name="Picture 19">
            <a:extLst>
              <a:ext uri="{FF2B5EF4-FFF2-40B4-BE49-F238E27FC236}">
                <a16:creationId xmlns:a16="http://schemas.microsoft.com/office/drawing/2014/main" id="{6F22A48F-BCCE-83A3-88B4-12F9CA61DD7C}"/>
              </a:ext>
            </a:extLst>
          </p:cNvPr>
          <p:cNvPicPr>
            <a:picLocks noChangeAspect="1"/>
          </p:cNvPicPr>
          <p:nvPr userDrawn="1"/>
        </p:nvPicPr>
        <p:blipFill>
          <a:blip r:embed="rId5">
            <a:alphaModFix amt="70000"/>
          </a:blip>
          <a:srcRect/>
          <a:stretch/>
        </p:blipFill>
        <p:spPr>
          <a:xfrm>
            <a:off x="7896613" y="6382878"/>
            <a:ext cx="640159" cy="162032"/>
          </a:xfrm>
          <a:prstGeom prst="rect">
            <a:avLst/>
          </a:prstGeom>
        </p:spPr>
      </p:pic>
      <p:pic>
        <p:nvPicPr>
          <p:cNvPr id="21" name="Picture 20">
            <a:extLst>
              <a:ext uri="{FF2B5EF4-FFF2-40B4-BE49-F238E27FC236}">
                <a16:creationId xmlns:a16="http://schemas.microsoft.com/office/drawing/2014/main" id="{726BC31E-A61D-EB9B-0D50-B57BDAFFC56C}"/>
              </a:ext>
            </a:extLst>
          </p:cNvPr>
          <p:cNvPicPr>
            <a:picLocks noChangeAspect="1"/>
          </p:cNvPicPr>
          <p:nvPr userDrawn="1"/>
        </p:nvPicPr>
        <p:blipFill>
          <a:blip r:embed="rId6">
            <a:alphaModFix amt="70000"/>
          </a:blip>
          <a:srcRect/>
          <a:stretch/>
        </p:blipFill>
        <p:spPr>
          <a:xfrm>
            <a:off x="9784758" y="6352862"/>
            <a:ext cx="408970" cy="185489"/>
          </a:xfrm>
          <a:prstGeom prst="rect">
            <a:avLst/>
          </a:prstGeom>
        </p:spPr>
      </p:pic>
      <p:pic>
        <p:nvPicPr>
          <p:cNvPr id="22" name="Picture 21">
            <a:extLst>
              <a:ext uri="{FF2B5EF4-FFF2-40B4-BE49-F238E27FC236}">
                <a16:creationId xmlns:a16="http://schemas.microsoft.com/office/drawing/2014/main" id="{C4C0A594-2258-F825-7592-1CC1E6C6C4DA}"/>
              </a:ext>
            </a:extLst>
          </p:cNvPr>
          <p:cNvPicPr>
            <a:picLocks noChangeAspect="1"/>
          </p:cNvPicPr>
          <p:nvPr userDrawn="1"/>
        </p:nvPicPr>
        <p:blipFill>
          <a:blip r:embed="rId7">
            <a:alphaModFix amt="70000"/>
          </a:blip>
          <a:srcRect/>
          <a:stretch/>
        </p:blipFill>
        <p:spPr>
          <a:xfrm>
            <a:off x="6911655" y="6382878"/>
            <a:ext cx="769011" cy="162032"/>
          </a:xfrm>
          <a:prstGeom prst="rect">
            <a:avLst/>
          </a:prstGeom>
        </p:spPr>
      </p:pic>
      <p:pic>
        <p:nvPicPr>
          <p:cNvPr id="23" name="Picture 22">
            <a:extLst>
              <a:ext uri="{FF2B5EF4-FFF2-40B4-BE49-F238E27FC236}">
                <a16:creationId xmlns:a16="http://schemas.microsoft.com/office/drawing/2014/main" id="{E6CE1C6B-27B7-A92A-2E5F-AA4E314716D2}"/>
              </a:ext>
            </a:extLst>
          </p:cNvPr>
          <p:cNvPicPr>
            <a:picLocks noChangeAspect="1"/>
          </p:cNvPicPr>
          <p:nvPr userDrawn="1"/>
        </p:nvPicPr>
        <p:blipFill>
          <a:blip r:embed="rId8">
            <a:alphaModFix amt="70000"/>
          </a:blip>
          <a:srcRect/>
          <a:stretch/>
        </p:blipFill>
        <p:spPr>
          <a:xfrm>
            <a:off x="11211148" y="6343047"/>
            <a:ext cx="525497" cy="259982"/>
          </a:xfrm>
          <a:prstGeom prst="rect">
            <a:avLst/>
          </a:prstGeom>
        </p:spPr>
      </p:pic>
    </p:spTree>
    <p:extLst>
      <p:ext uri="{BB962C8B-B14F-4D97-AF65-F5344CB8AC3E}">
        <p14:creationId xmlns:p14="http://schemas.microsoft.com/office/powerpoint/2010/main" val="3003486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F007D-71F5-61C1-75C6-1F5CAA374DEC}"/>
              </a:ext>
            </a:extLst>
          </p:cNvPr>
          <p:cNvSpPr>
            <a:spLocks noGrp="1"/>
          </p:cNvSpPr>
          <p:nvPr>
            <p:ph type="title"/>
          </p:nvPr>
        </p:nvSpPr>
        <p:spPr>
          <a:xfrm>
            <a:off x="839788" y="987424"/>
            <a:ext cx="3932237" cy="1243310"/>
          </a:xfrm>
          <a:prstGeom prst="rect">
            <a:avLst/>
          </a:prstGeom>
        </p:spPr>
        <p:txBody>
          <a:bodyPr anchor="t" anchorCtr="0"/>
          <a:lstStyle>
            <a:lvl1pPr fontAlgn="t">
              <a:defRPr sz="3200"/>
            </a:lvl1pPr>
          </a:lstStyle>
          <a:p>
            <a:r>
              <a:rPr lang="en-GB" dirty="0"/>
              <a:t>Click to edit Master title style</a:t>
            </a:r>
            <a:endParaRPr lang="en-HU" dirty="0"/>
          </a:p>
        </p:txBody>
      </p:sp>
      <p:sp>
        <p:nvSpPr>
          <p:cNvPr id="3" name="Content Placeholder 2">
            <a:extLst>
              <a:ext uri="{FF2B5EF4-FFF2-40B4-BE49-F238E27FC236}">
                <a16:creationId xmlns:a16="http://schemas.microsoft.com/office/drawing/2014/main" id="{5EFFC4F1-8DEE-215F-6627-39F78A6835B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HU"/>
          </a:p>
        </p:txBody>
      </p:sp>
      <p:sp>
        <p:nvSpPr>
          <p:cNvPr id="4" name="Text Placeholder 3">
            <a:extLst>
              <a:ext uri="{FF2B5EF4-FFF2-40B4-BE49-F238E27FC236}">
                <a16:creationId xmlns:a16="http://schemas.microsoft.com/office/drawing/2014/main" id="{EBE5CE17-4476-1456-0F08-BF5B7554E0B5}"/>
              </a:ext>
            </a:extLst>
          </p:cNvPr>
          <p:cNvSpPr>
            <a:spLocks noGrp="1"/>
          </p:cNvSpPr>
          <p:nvPr>
            <p:ph type="body" sz="half" idx="2"/>
          </p:nvPr>
        </p:nvSpPr>
        <p:spPr>
          <a:xfrm>
            <a:off x="839788" y="2230734"/>
            <a:ext cx="3932237" cy="3638253"/>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pic>
        <p:nvPicPr>
          <p:cNvPr id="9" name="Picture 8">
            <a:extLst>
              <a:ext uri="{FF2B5EF4-FFF2-40B4-BE49-F238E27FC236}">
                <a16:creationId xmlns:a16="http://schemas.microsoft.com/office/drawing/2014/main" id="{BE63CFB4-59D8-4139-D48B-D2BFC011B3AD}"/>
              </a:ext>
            </a:extLst>
          </p:cNvPr>
          <p:cNvPicPr>
            <a:picLocks noChangeAspect="1"/>
          </p:cNvPicPr>
          <p:nvPr userDrawn="1"/>
        </p:nvPicPr>
        <p:blipFill>
          <a:blip r:embed="rId2">
            <a:alphaModFix amt="70000"/>
          </a:blip>
          <a:srcRect/>
          <a:stretch/>
        </p:blipFill>
        <p:spPr>
          <a:xfrm>
            <a:off x="8752719" y="6319374"/>
            <a:ext cx="816092" cy="289040"/>
          </a:xfrm>
          <a:prstGeom prst="rect">
            <a:avLst/>
          </a:prstGeom>
        </p:spPr>
      </p:pic>
      <p:pic>
        <p:nvPicPr>
          <p:cNvPr id="10" name="Picture 9">
            <a:extLst>
              <a:ext uri="{FF2B5EF4-FFF2-40B4-BE49-F238E27FC236}">
                <a16:creationId xmlns:a16="http://schemas.microsoft.com/office/drawing/2014/main" id="{9700C60C-E61D-FB60-2388-F6060A6EA3F0}"/>
              </a:ext>
            </a:extLst>
          </p:cNvPr>
          <p:cNvPicPr>
            <a:picLocks noChangeAspect="1"/>
          </p:cNvPicPr>
          <p:nvPr userDrawn="1"/>
        </p:nvPicPr>
        <p:blipFill>
          <a:blip r:embed="rId3">
            <a:alphaModFix amt="70000"/>
          </a:blip>
          <a:srcRect/>
          <a:stretch/>
        </p:blipFill>
        <p:spPr>
          <a:xfrm>
            <a:off x="10446252" y="6355446"/>
            <a:ext cx="528482" cy="263532"/>
          </a:xfrm>
          <a:prstGeom prst="rect">
            <a:avLst/>
          </a:prstGeom>
        </p:spPr>
      </p:pic>
      <p:pic>
        <p:nvPicPr>
          <p:cNvPr id="11" name="Picture 10">
            <a:extLst>
              <a:ext uri="{FF2B5EF4-FFF2-40B4-BE49-F238E27FC236}">
                <a16:creationId xmlns:a16="http://schemas.microsoft.com/office/drawing/2014/main" id="{DF1CCDF7-F7E4-4EA9-3EDC-F7C1A7CFE7F9}"/>
              </a:ext>
            </a:extLst>
          </p:cNvPr>
          <p:cNvPicPr>
            <a:picLocks noChangeAspect="1"/>
          </p:cNvPicPr>
          <p:nvPr userDrawn="1"/>
        </p:nvPicPr>
        <p:blipFill>
          <a:blip r:embed="rId4">
            <a:alphaModFix amt="70000"/>
          </a:blip>
          <a:srcRect/>
          <a:stretch/>
        </p:blipFill>
        <p:spPr>
          <a:xfrm>
            <a:off x="7896613" y="6382878"/>
            <a:ext cx="640159" cy="162032"/>
          </a:xfrm>
          <a:prstGeom prst="rect">
            <a:avLst/>
          </a:prstGeom>
        </p:spPr>
      </p:pic>
      <p:pic>
        <p:nvPicPr>
          <p:cNvPr id="12" name="Picture 11">
            <a:extLst>
              <a:ext uri="{FF2B5EF4-FFF2-40B4-BE49-F238E27FC236}">
                <a16:creationId xmlns:a16="http://schemas.microsoft.com/office/drawing/2014/main" id="{15C04AAC-F880-BB54-C66D-6FDA6D9E13A5}"/>
              </a:ext>
            </a:extLst>
          </p:cNvPr>
          <p:cNvPicPr>
            <a:picLocks noChangeAspect="1"/>
          </p:cNvPicPr>
          <p:nvPr userDrawn="1"/>
        </p:nvPicPr>
        <p:blipFill>
          <a:blip r:embed="rId5">
            <a:alphaModFix amt="70000"/>
          </a:blip>
          <a:srcRect/>
          <a:stretch/>
        </p:blipFill>
        <p:spPr>
          <a:xfrm>
            <a:off x="9784758" y="6352862"/>
            <a:ext cx="408970" cy="185489"/>
          </a:xfrm>
          <a:prstGeom prst="rect">
            <a:avLst/>
          </a:prstGeom>
        </p:spPr>
      </p:pic>
      <p:pic>
        <p:nvPicPr>
          <p:cNvPr id="13" name="Picture 12">
            <a:extLst>
              <a:ext uri="{FF2B5EF4-FFF2-40B4-BE49-F238E27FC236}">
                <a16:creationId xmlns:a16="http://schemas.microsoft.com/office/drawing/2014/main" id="{DB231BBA-3DBE-86F9-BED3-89102176C678}"/>
              </a:ext>
            </a:extLst>
          </p:cNvPr>
          <p:cNvPicPr>
            <a:picLocks noChangeAspect="1"/>
          </p:cNvPicPr>
          <p:nvPr userDrawn="1"/>
        </p:nvPicPr>
        <p:blipFill>
          <a:blip r:embed="rId6">
            <a:alphaModFix amt="70000"/>
          </a:blip>
          <a:srcRect/>
          <a:stretch/>
        </p:blipFill>
        <p:spPr>
          <a:xfrm>
            <a:off x="6911655" y="6382878"/>
            <a:ext cx="769011" cy="162032"/>
          </a:xfrm>
          <a:prstGeom prst="rect">
            <a:avLst/>
          </a:prstGeom>
        </p:spPr>
      </p:pic>
      <p:pic>
        <p:nvPicPr>
          <p:cNvPr id="14" name="Picture 13">
            <a:extLst>
              <a:ext uri="{FF2B5EF4-FFF2-40B4-BE49-F238E27FC236}">
                <a16:creationId xmlns:a16="http://schemas.microsoft.com/office/drawing/2014/main" id="{BC1E4542-ACE4-9AD0-3E86-0B684CB73A71}"/>
              </a:ext>
            </a:extLst>
          </p:cNvPr>
          <p:cNvPicPr>
            <a:picLocks noChangeAspect="1"/>
          </p:cNvPicPr>
          <p:nvPr userDrawn="1"/>
        </p:nvPicPr>
        <p:blipFill>
          <a:blip r:embed="rId7">
            <a:alphaModFix amt="70000"/>
          </a:blip>
          <a:srcRect/>
          <a:stretch/>
        </p:blipFill>
        <p:spPr>
          <a:xfrm>
            <a:off x="11211148" y="6343047"/>
            <a:ext cx="525497" cy="259982"/>
          </a:xfrm>
          <a:prstGeom prst="rect">
            <a:avLst/>
          </a:prstGeom>
        </p:spPr>
      </p:pic>
      <p:pic>
        <p:nvPicPr>
          <p:cNvPr id="15" name="Picture 14" descr="A black background with a black square&#10;&#10;Description automatically generated with medium confidence">
            <a:extLst>
              <a:ext uri="{FF2B5EF4-FFF2-40B4-BE49-F238E27FC236}">
                <a16:creationId xmlns:a16="http://schemas.microsoft.com/office/drawing/2014/main" id="{412EA013-EFDC-F506-23BC-4721383C9A44}"/>
              </a:ext>
            </a:extLst>
          </p:cNvPr>
          <p:cNvPicPr>
            <a:picLocks noChangeAspect="1"/>
          </p:cNvPicPr>
          <p:nvPr userDrawn="1"/>
        </p:nvPicPr>
        <p:blipFill>
          <a:blip r:embed="rId8">
            <a:alphaModFix amt="70000"/>
            <a:extLst>
              <a:ext uri="{28A0092B-C50C-407E-A947-70E740481C1C}">
                <a14:useLocalDpi xmlns:a14="http://schemas.microsoft.com/office/drawing/2010/main" val="0"/>
              </a:ext>
            </a:extLst>
          </a:blip>
          <a:stretch>
            <a:fillRect/>
          </a:stretch>
        </p:blipFill>
        <p:spPr>
          <a:xfrm>
            <a:off x="292608" y="6194296"/>
            <a:ext cx="2609651" cy="557421"/>
          </a:xfrm>
          <a:prstGeom prst="rect">
            <a:avLst/>
          </a:prstGeom>
        </p:spPr>
      </p:pic>
    </p:spTree>
    <p:extLst>
      <p:ext uri="{BB962C8B-B14F-4D97-AF65-F5344CB8AC3E}">
        <p14:creationId xmlns:p14="http://schemas.microsoft.com/office/powerpoint/2010/main" val="3727112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ab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7821C45-9C17-4B09-A58B-94A9B8A2058C}"/>
              </a:ext>
            </a:extLst>
          </p:cNvPr>
          <p:cNvSpPr/>
          <p:nvPr userDrawn="1"/>
        </p:nvSpPr>
        <p:spPr>
          <a:xfrm>
            <a:off x="0" y="6336080"/>
            <a:ext cx="12192000" cy="521921"/>
          </a:xfrm>
          <a:prstGeom prst="rect">
            <a:avLst/>
          </a:prstGeom>
          <a:gradFill flip="none" rotWithShape="1">
            <a:gsLst>
              <a:gs pos="0">
                <a:srgbClr val="004983"/>
              </a:gs>
              <a:gs pos="100000">
                <a:srgbClr val="0077D4"/>
              </a:gs>
            </a:gsLst>
            <a:lin ang="135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B7D9E65D-2E58-4CF1-80D7-A1321325AF62}"/>
              </a:ext>
            </a:extLst>
          </p:cNvPr>
          <p:cNvSpPr/>
          <p:nvPr userDrawn="1"/>
        </p:nvSpPr>
        <p:spPr>
          <a:xfrm>
            <a:off x="-1065" y="28"/>
            <a:ext cx="12191997" cy="758619"/>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dirty="0">
              <a:ln>
                <a:solidFill>
                  <a:srgbClr val="363636"/>
                </a:solidFill>
              </a:ln>
              <a:solidFill>
                <a:schemeClr val="tx1"/>
              </a:solidFill>
            </a:endParaRPr>
          </a:p>
        </p:txBody>
      </p:sp>
      <p:sp>
        <p:nvSpPr>
          <p:cNvPr id="21" name="Title 1">
            <a:extLst>
              <a:ext uri="{FF2B5EF4-FFF2-40B4-BE49-F238E27FC236}">
                <a16:creationId xmlns:a16="http://schemas.microsoft.com/office/drawing/2014/main" id="{E49AEBCB-52F6-45B2-A57F-885004950E1E}"/>
              </a:ext>
            </a:extLst>
          </p:cNvPr>
          <p:cNvSpPr>
            <a:spLocks noGrp="1"/>
          </p:cNvSpPr>
          <p:nvPr>
            <p:ph type="ctrTitle" hasCustomPrompt="1"/>
          </p:nvPr>
        </p:nvSpPr>
        <p:spPr>
          <a:xfrm>
            <a:off x="420894" y="151609"/>
            <a:ext cx="11350193" cy="455408"/>
          </a:xfrm>
          <a:prstGeom prst="rect">
            <a:avLst/>
          </a:prstGeom>
        </p:spPr>
        <p:txBody>
          <a:bodyPr lIns="0" tIns="0" rIns="0" bIns="0"/>
          <a:lstStyle>
            <a:lvl1pPr algn="l">
              <a:lnSpc>
                <a:spcPts val="2775"/>
              </a:lnSpc>
              <a:defRPr sz="2400">
                <a:solidFill>
                  <a:schemeClr val="bg1"/>
                </a:solidFill>
              </a:defRPr>
            </a:lvl1pPr>
          </a:lstStyle>
          <a:p>
            <a:r>
              <a:rPr lang="en-GB" dirty="0"/>
              <a:t>Insert title of the slide</a:t>
            </a:r>
            <a:endParaRPr lang="en-US" dirty="0"/>
          </a:p>
        </p:txBody>
      </p:sp>
      <p:sp>
        <p:nvSpPr>
          <p:cNvPr id="23" name="Text Placeholder 2">
            <a:extLst>
              <a:ext uri="{FF2B5EF4-FFF2-40B4-BE49-F238E27FC236}">
                <a16:creationId xmlns:a16="http://schemas.microsoft.com/office/drawing/2014/main" id="{57C7FD5E-15F4-43A5-8E6C-29529CD2A767}"/>
              </a:ext>
            </a:extLst>
          </p:cNvPr>
          <p:cNvSpPr>
            <a:spLocks noGrp="1"/>
          </p:cNvSpPr>
          <p:nvPr>
            <p:ph type="body" sz="quarter" idx="16"/>
          </p:nvPr>
        </p:nvSpPr>
        <p:spPr>
          <a:xfrm>
            <a:off x="420879" y="959562"/>
            <a:ext cx="11350208" cy="971789"/>
          </a:xfrm>
          <a:prstGeom prst="rect">
            <a:avLst/>
          </a:prstGeom>
          <a:effectLst/>
        </p:spPr>
        <p:txBody>
          <a:bodyPr/>
          <a:lstStyle>
            <a:lvl1pPr marL="0" indent="0" algn="l">
              <a:buClr>
                <a:srgbClr val="024A84"/>
              </a:buClr>
              <a:buFont typeface="Arial" panose="020B0604020202020204" pitchFamily="34" charset="0"/>
              <a:buNone/>
              <a:defRPr sz="1350" b="1">
                <a:solidFill>
                  <a:schemeClr val="bg2">
                    <a:lumMod val="10000"/>
                  </a:schemeClr>
                </a:solidFill>
              </a:defRPr>
            </a:lvl1pPr>
            <a:lvl2pPr marL="0" indent="0" algn="l">
              <a:buClr>
                <a:srgbClr val="024A84"/>
              </a:buClr>
              <a:buFont typeface="Arial" panose="020B0604020202020204" pitchFamily="34" charset="0"/>
              <a:buNone/>
              <a:defRPr sz="1050" b="1">
                <a:solidFill>
                  <a:srgbClr val="0077D4"/>
                </a:solidFill>
              </a:defRPr>
            </a:lvl2pPr>
            <a:lvl3pPr marL="0" indent="0" algn="l">
              <a:buClr>
                <a:srgbClr val="024A84"/>
              </a:buClr>
              <a:buFont typeface="Arial" panose="020B0604020202020204" pitchFamily="34" charset="0"/>
              <a:buNone/>
              <a:defRPr sz="900"/>
            </a:lvl3pPr>
            <a:lvl4pPr marL="1199970" indent="-171426" algn="just">
              <a:buClr>
                <a:srgbClr val="024A84"/>
              </a:buClr>
              <a:buFont typeface="Arial" panose="020B0604020202020204" pitchFamily="34" charset="0"/>
              <a:buChar char="•"/>
              <a:defRPr sz="825"/>
            </a:lvl4pPr>
            <a:lvl5pPr marL="1542818" indent="-171426" algn="just">
              <a:buClr>
                <a:srgbClr val="024A84"/>
              </a:buClr>
              <a:buFont typeface="Arial" panose="020B0604020202020204" pitchFamily="34" charset="0"/>
              <a:buChar char="•"/>
              <a:defRPr sz="750"/>
            </a:lvl5pPr>
          </a:lstStyle>
          <a:p>
            <a:pPr lvl="0"/>
            <a:r>
              <a:rPr lang="en-US" dirty="0"/>
              <a:t>Edit Master text styles</a:t>
            </a:r>
          </a:p>
          <a:p>
            <a:pPr lvl="1"/>
            <a:r>
              <a:rPr lang="en-US" dirty="0"/>
              <a:t>Second level</a:t>
            </a:r>
          </a:p>
          <a:p>
            <a:pPr lvl="2"/>
            <a:r>
              <a:rPr lang="en-US" dirty="0"/>
              <a:t>Third level</a:t>
            </a:r>
          </a:p>
          <a:p>
            <a:pPr lvl="2"/>
            <a:endParaRPr lang="en-US" dirty="0"/>
          </a:p>
        </p:txBody>
      </p:sp>
      <p:sp>
        <p:nvSpPr>
          <p:cNvPr id="11" name="TextBox 24">
            <a:extLst>
              <a:ext uri="{FF2B5EF4-FFF2-40B4-BE49-F238E27FC236}">
                <a16:creationId xmlns:a16="http://schemas.microsoft.com/office/drawing/2014/main" id="{17336C9A-B076-4656-8BBA-963E90A9405C}"/>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dirty="0">
              <a:solidFill>
                <a:srgbClr val="C5192D"/>
              </a:solidFill>
            </a:endParaRPr>
          </a:p>
        </p:txBody>
      </p:sp>
      <p:sp>
        <p:nvSpPr>
          <p:cNvPr id="12" name="TextBox 24">
            <a:extLst>
              <a:ext uri="{FF2B5EF4-FFF2-40B4-BE49-F238E27FC236}">
                <a16:creationId xmlns:a16="http://schemas.microsoft.com/office/drawing/2014/main" id="{AA8FC206-02A5-43F9-849D-DC76261D0734}"/>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dirty="0">
              <a:solidFill>
                <a:srgbClr val="C5192D"/>
              </a:solidFill>
            </a:endParaRPr>
          </a:p>
        </p:txBody>
      </p:sp>
      <p:sp>
        <p:nvSpPr>
          <p:cNvPr id="15" name="Espace réservé du texte 4">
            <a:extLst>
              <a:ext uri="{FF2B5EF4-FFF2-40B4-BE49-F238E27FC236}">
                <a16:creationId xmlns:a16="http://schemas.microsoft.com/office/drawing/2014/main" id="{EEA29732-7844-43C8-8145-B8D9665017DA}"/>
              </a:ext>
            </a:extLst>
          </p:cNvPr>
          <p:cNvSpPr>
            <a:spLocks noGrp="1"/>
          </p:cNvSpPr>
          <p:nvPr>
            <p:ph type="body" sz="quarter" idx="14" hasCustomPrompt="1"/>
          </p:nvPr>
        </p:nvSpPr>
        <p:spPr>
          <a:xfrm>
            <a:off x="4467277" y="6488753"/>
            <a:ext cx="3255313" cy="223515"/>
          </a:xfrm>
          <a:prstGeom prst="rect">
            <a:avLst/>
          </a:prstGeom>
        </p:spPr>
        <p:txBody>
          <a:bodyPr/>
          <a:lstStyle>
            <a:lvl1pPr marL="0" indent="0" algn="ctr">
              <a:buNone/>
              <a:defRPr sz="900">
                <a:solidFill>
                  <a:schemeClr val="bg1"/>
                </a:solidFill>
              </a:defRPr>
            </a:lvl1pPr>
          </a:lstStyle>
          <a:p>
            <a:pPr lvl="0"/>
            <a:r>
              <a:rPr lang="fr-FR" dirty="0"/>
              <a:t>Insert the </a:t>
            </a:r>
            <a:r>
              <a:rPr lang="fr-FR" dirty="0" err="1"/>
              <a:t>title</a:t>
            </a:r>
            <a:r>
              <a:rPr lang="fr-FR" dirty="0"/>
              <a:t> of the </a:t>
            </a:r>
            <a:r>
              <a:rPr lang="fr-FR" dirty="0" err="1"/>
              <a:t>presentation</a:t>
            </a:r>
            <a:endParaRPr lang="fr-FR" dirty="0"/>
          </a:p>
        </p:txBody>
      </p:sp>
      <p:pic>
        <p:nvPicPr>
          <p:cNvPr id="10" name="Picture 9" descr="A black and white logo&#10;&#10;Description automatically generated with medium confidence">
            <a:extLst>
              <a:ext uri="{FF2B5EF4-FFF2-40B4-BE49-F238E27FC236}">
                <a16:creationId xmlns:a16="http://schemas.microsoft.com/office/drawing/2014/main" id="{96210B95-FEB4-44B5-9739-F23E710DD2C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2156" y="6367184"/>
            <a:ext cx="2181802" cy="459711"/>
          </a:xfrm>
          <a:prstGeom prst="rect">
            <a:avLst/>
          </a:prstGeom>
        </p:spPr>
      </p:pic>
    </p:spTree>
    <p:extLst>
      <p:ext uri="{BB962C8B-B14F-4D97-AF65-F5344CB8AC3E}">
        <p14:creationId xmlns:p14="http://schemas.microsoft.com/office/powerpoint/2010/main" val="801486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65093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Section The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74F6-984E-6DC3-4061-ABBDF503B4E0}"/>
              </a:ext>
            </a:extLst>
          </p:cNvPr>
          <p:cNvSpPr>
            <a:spLocks noGrp="1"/>
          </p:cNvSpPr>
          <p:nvPr>
            <p:ph type="title" hasCustomPrompt="1"/>
          </p:nvPr>
        </p:nvSpPr>
        <p:spPr>
          <a:xfrm>
            <a:off x="838200" y="2825552"/>
            <a:ext cx="10515600" cy="713867"/>
          </a:xfrm>
          <a:prstGeom prst="rect">
            <a:avLst/>
          </a:prstGeom>
        </p:spPr>
        <p:txBody>
          <a:bodyPr/>
          <a:lstStyle>
            <a:lvl1pPr>
              <a:defRPr b="1" i="0" baseline="0"/>
            </a:lvl1pPr>
          </a:lstStyle>
          <a:p>
            <a:r>
              <a:rPr lang="en-GB" dirty="0"/>
              <a:t>Click to edit section title</a:t>
            </a:r>
            <a:endParaRPr lang="en-HU" dirty="0"/>
          </a:p>
        </p:txBody>
      </p:sp>
      <p:sp>
        <p:nvSpPr>
          <p:cNvPr id="3" name="Content Placeholder 2">
            <a:extLst>
              <a:ext uri="{FF2B5EF4-FFF2-40B4-BE49-F238E27FC236}">
                <a16:creationId xmlns:a16="http://schemas.microsoft.com/office/drawing/2014/main" id="{51830489-2087-6512-1A22-135B46524CA6}"/>
              </a:ext>
            </a:extLst>
          </p:cNvPr>
          <p:cNvSpPr>
            <a:spLocks noGrp="1"/>
          </p:cNvSpPr>
          <p:nvPr>
            <p:ph idx="1" hasCustomPrompt="1"/>
          </p:nvPr>
        </p:nvSpPr>
        <p:spPr>
          <a:xfrm>
            <a:off x="838200" y="3675514"/>
            <a:ext cx="10515600" cy="808583"/>
          </a:xfrm>
          <a:prstGeom prst="rect">
            <a:avLst/>
          </a:prstGeo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edit subtitle text style</a:t>
            </a:r>
          </a:p>
        </p:txBody>
      </p:sp>
      <p:sp>
        <p:nvSpPr>
          <p:cNvPr id="8" name="Content Placeholder 2">
            <a:extLst>
              <a:ext uri="{FF2B5EF4-FFF2-40B4-BE49-F238E27FC236}">
                <a16:creationId xmlns:a16="http://schemas.microsoft.com/office/drawing/2014/main" id="{082B4DA3-1338-675B-2D77-2175F2F24EE2}"/>
              </a:ext>
            </a:extLst>
          </p:cNvPr>
          <p:cNvSpPr>
            <a:spLocks noGrp="1"/>
          </p:cNvSpPr>
          <p:nvPr>
            <p:ph idx="13" hasCustomPrompt="1"/>
          </p:nvPr>
        </p:nvSpPr>
        <p:spPr>
          <a:xfrm>
            <a:off x="838200" y="5722909"/>
            <a:ext cx="1027176" cy="876044"/>
          </a:xfrm>
          <a:prstGeom prst="rect">
            <a:avLst/>
          </a:prstGeom>
        </p:spPr>
        <p:txBody>
          <a:bodyPr/>
          <a:lstStyle>
            <a:lvl1pPr marL="0" indent="0">
              <a:buFontTx/>
              <a:buNone/>
              <a:defRPr sz="12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put logo</a:t>
            </a:r>
          </a:p>
        </p:txBody>
      </p:sp>
      <p:sp>
        <p:nvSpPr>
          <p:cNvPr id="13" name="Content Placeholder 2">
            <a:extLst>
              <a:ext uri="{FF2B5EF4-FFF2-40B4-BE49-F238E27FC236}">
                <a16:creationId xmlns:a16="http://schemas.microsoft.com/office/drawing/2014/main" id="{F470AD1D-7D0B-0A4C-0C2C-78D5162BF826}"/>
              </a:ext>
            </a:extLst>
          </p:cNvPr>
          <p:cNvSpPr>
            <a:spLocks noGrp="1"/>
          </p:cNvSpPr>
          <p:nvPr>
            <p:ph idx="14" hasCustomPrompt="1"/>
          </p:nvPr>
        </p:nvSpPr>
        <p:spPr>
          <a:xfrm>
            <a:off x="1996440" y="5722909"/>
            <a:ext cx="1027176" cy="876044"/>
          </a:xfrm>
          <a:prstGeom prst="rect">
            <a:avLst/>
          </a:prstGeom>
        </p:spPr>
        <p:txBody>
          <a:bodyPr/>
          <a:lstStyle>
            <a:lvl1pPr marL="0" indent="0">
              <a:buFontTx/>
              <a:buNone/>
              <a:defRPr sz="12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put logo</a:t>
            </a:r>
          </a:p>
        </p:txBody>
      </p:sp>
      <p:sp>
        <p:nvSpPr>
          <p:cNvPr id="14" name="Content Placeholder 2">
            <a:extLst>
              <a:ext uri="{FF2B5EF4-FFF2-40B4-BE49-F238E27FC236}">
                <a16:creationId xmlns:a16="http://schemas.microsoft.com/office/drawing/2014/main" id="{CA96CDCC-9F7E-1EDD-F671-6483005787A6}"/>
              </a:ext>
            </a:extLst>
          </p:cNvPr>
          <p:cNvSpPr>
            <a:spLocks noGrp="1"/>
          </p:cNvSpPr>
          <p:nvPr>
            <p:ph idx="15" hasCustomPrompt="1"/>
          </p:nvPr>
        </p:nvSpPr>
        <p:spPr>
          <a:xfrm>
            <a:off x="3154680" y="5722909"/>
            <a:ext cx="1027176" cy="876044"/>
          </a:xfrm>
          <a:prstGeom prst="rect">
            <a:avLst/>
          </a:prstGeom>
        </p:spPr>
        <p:txBody>
          <a:bodyPr/>
          <a:lstStyle>
            <a:lvl1pPr marL="0" indent="0">
              <a:buFontTx/>
              <a:buNone/>
              <a:defRPr sz="12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put logo</a:t>
            </a:r>
          </a:p>
        </p:txBody>
      </p:sp>
      <p:sp>
        <p:nvSpPr>
          <p:cNvPr id="15" name="Content Placeholder 2">
            <a:extLst>
              <a:ext uri="{FF2B5EF4-FFF2-40B4-BE49-F238E27FC236}">
                <a16:creationId xmlns:a16="http://schemas.microsoft.com/office/drawing/2014/main" id="{8E4CD4F8-2D13-A603-AF06-F388DC7163D4}"/>
              </a:ext>
            </a:extLst>
          </p:cNvPr>
          <p:cNvSpPr>
            <a:spLocks noGrp="1"/>
          </p:cNvSpPr>
          <p:nvPr>
            <p:ph idx="16" hasCustomPrompt="1"/>
          </p:nvPr>
        </p:nvSpPr>
        <p:spPr>
          <a:xfrm>
            <a:off x="4297746" y="5722909"/>
            <a:ext cx="1027176" cy="876044"/>
          </a:xfrm>
          <a:prstGeom prst="rect">
            <a:avLst/>
          </a:prstGeom>
        </p:spPr>
        <p:txBody>
          <a:bodyPr/>
          <a:lstStyle>
            <a:lvl1pPr marL="0" indent="0">
              <a:buFontTx/>
              <a:buNone/>
              <a:defRPr sz="12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put logo</a:t>
            </a:r>
          </a:p>
        </p:txBody>
      </p:sp>
      <p:pic>
        <p:nvPicPr>
          <p:cNvPr id="16" name="Picture 15" descr="A black background with white text&#10;&#10;Description automatically generated">
            <a:extLst>
              <a:ext uri="{FF2B5EF4-FFF2-40B4-BE49-F238E27FC236}">
                <a16:creationId xmlns:a16="http://schemas.microsoft.com/office/drawing/2014/main" id="{406FA47B-CA89-5514-E82E-AFEF51FCEA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04020" y="6088388"/>
            <a:ext cx="2390284" cy="510565"/>
          </a:xfrm>
          <a:prstGeom prst="rect">
            <a:avLst/>
          </a:prstGeom>
        </p:spPr>
      </p:pic>
    </p:spTree>
    <p:extLst>
      <p:ext uri="{BB962C8B-B14F-4D97-AF65-F5344CB8AC3E}">
        <p14:creationId xmlns:p14="http://schemas.microsoft.com/office/powerpoint/2010/main" val="1008681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Section The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74F6-984E-6DC3-4061-ABBDF503B4E0}"/>
              </a:ext>
            </a:extLst>
          </p:cNvPr>
          <p:cNvSpPr>
            <a:spLocks noGrp="1"/>
          </p:cNvSpPr>
          <p:nvPr>
            <p:ph type="title" hasCustomPrompt="1"/>
          </p:nvPr>
        </p:nvSpPr>
        <p:spPr>
          <a:xfrm>
            <a:off x="838200" y="2825552"/>
            <a:ext cx="10515600" cy="713867"/>
          </a:xfrm>
          <a:prstGeom prst="rect">
            <a:avLst/>
          </a:prstGeom>
        </p:spPr>
        <p:txBody>
          <a:bodyPr/>
          <a:lstStyle>
            <a:lvl1pPr>
              <a:defRPr b="1" i="0" baseline="0"/>
            </a:lvl1pPr>
          </a:lstStyle>
          <a:p>
            <a:r>
              <a:rPr lang="en-GB" dirty="0"/>
              <a:t>Click to edit section title</a:t>
            </a:r>
            <a:endParaRPr lang="en-HU" dirty="0"/>
          </a:p>
        </p:txBody>
      </p:sp>
      <p:sp>
        <p:nvSpPr>
          <p:cNvPr id="3" name="Content Placeholder 2">
            <a:extLst>
              <a:ext uri="{FF2B5EF4-FFF2-40B4-BE49-F238E27FC236}">
                <a16:creationId xmlns:a16="http://schemas.microsoft.com/office/drawing/2014/main" id="{51830489-2087-6512-1A22-135B46524CA6}"/>
              </a:ext>
            </a:extLst>
          </p:cNvPr>
          <p:cNvSpPr>
            <a:spLocks noGrp="1"/>
          </p:cNvSpPr>
          <p:nvPr>
            <p:ph idx="1" hasCustomPrompt="1"/>
          </p:nvPr>
        </p:nvSpPr>
        <p:spPr>
          <a:xfrm>
            <a:off x="838200" y="3675514"/>
            <a:ext cx="10515600" cy="808583"/>
          </a:xfrm>
          <a:prstGeom prst="rect">
            <a:avLst/>
          </a:prstGeo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edit subtitle text style</a:t>
            </a:r>
          </a:p>
        </p:txBody>
      </p:sp>
      <p:pic>
        <p:nvPicPr>
          <p:cNvPr id="16" name="Picture 15" descr="A black background with white text&#10;&#10;Description automatically generated">
            <a:extLst>
              <a:ext uri="{FF2B5EF4-FFF2-40B4-BE49-F238E27FC236}">
                <a16:creationId xmlns:a16="http://schemas.microsoft.com/office/drawing/2014/main" id="{406FA47B-CA89-5514-E82E-AFEF51FCEA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04020" y="6179828"/>
            <a:ext cx="2390284" cy="510565"/>
          </a:xfrm>
          <a:prstGeom prst="rect">
            <a:avLst/>
          </a:prstGeom>
        </p:spPr>
      </p:pic>
      <p:pic>
        <p:nvPicPr>
          <p:cNvPr id="5" name="Picture 4" descr="A black and white logo&#10;&#10;Description automatically generated">
            <a:extLst>
              <a:ext uri="{FF2B5EF4-FFF2-40B4-BE49-F238E27FC236}">
                <a16:creationId xmlns:a16="http://schemas.microsoft.com/office/drawing/2014/main" id="{98A09D55-86C3-55FE-6995-2196E8FA07FF}"/>
              </a:ext>
            </a:extLst>
          </p:cNvPr>
          <p:cNvPicPr>
            <a:picLocks noChangeAspect="1"/>
          </p:cNvPicPr>
          <p:nvPr userDrawn="1"/>
        </p:nvPicPr>
        <p:blipFill>
          <a:blip r:embed="rId3"/>
          <a:stretch>
            <a:fillRect/>
          </a:stretch>
        </p:blipFill>
        <p:spPr>
          <a:xfrm>
            <a:off x="3245815" y="6219131"/>
            <a:ext cx="1169245" cy="414119"/>
          </a:xfrm>
          <a:prstGeom prst="rect">
            <a:avLst/>
          </a:prstGeom>
        </p:spPr>
      </p:pic>
      <p:pic>
        <p:nvPicPr>
          <p:cNvPr id="12" name="Picture 11" descr="A black and white logo&#10;&#10;Description automatically generated">
            <a:extLst>
              <a:ext uri="{FF2B5EF4-FFF2-40B4-BE49-F238E27FC236}">
                <a16:creationId xmlns:a16="http://schemas.microsoft.com/office/drawing/2014/main" id="{5EE3C509-7259-CE8B-443E-22FCB0CD16A6}"/>
              </a:ext>
            </a:extLst>
          </p:cNvPr>
          <p:cNvPicPr>
            <a:picLocks noChangeAspect="1"/>
          </p:cNvPicPr>
          <p:nvPr userDrawn="1"/>
        </p:nvPicPr>
        <p:blipFill>
          <a:blip r:embed="rId4"/>
          <a:stretch>
            <a:fillRect/>
          </a:stretch>
        </p:blipFill>
        <p:spPr>
          <a:xfrm>
            <a:off x="5249417" y="6181070"/>
            <a:ext cx="943711" cy="498342"/>
          </a:xfrm>
          <a:prstGeom prst="rect">
            <a:avLst/>
          </a:prstGeom>
        </p:spPr>
      </p:pic>
      <p:pic>
        <p:nvPicPr>
          <p:cNvPr id="18" name="Picture 17" descr="A black background with white text&#10;&#10;Description automatically generated">
            <a:extLst>
              <a:ext uri="{FF2B5EF4-FFF2-40B4-BE49-F238E27FC236}">
                <a16:creationId xmlns:a16="http://schemas.microsoft.com/office/drawing/2014/main" id="{903E319D-866A-6BE4-308B-8338FC0BB9EE}"/>
              </a:ext>
            </a:extLst>
          </p:cNvPr>
          <p:cNvPicPr>
            <a:picLocks noChangeAspect="1"/>
          </p:cNvPicPr>
          <p:nvPr userDrawn="1"/>
        </p:nvPicPr>
        <p:blipFill>
          <a:blip r:embed="rId5"/>
          <a:stretch>
            <a:fillRect/>
          </a:stretch>
        </p:blipFill>
        <p:spPr>
          <a:xfrm>
            <a:off x="2126423" y="6282366"/>
            <a:ext cx="917182" cy="232149"/>
          </a:xfrm>
          <a:prstGeom prst="rect">
            <a:avLst/>
          </a:prstGeom>
        </p:spPr>
      </p:pic>
      <p:pic>
        <p:nvPicPr>
          <p:cNvPr id="20" name="Picture 19" descr="A white letter on a black background&#10;&#10;Description automatically generated">
            <a:extLst>
              <a:ext uri="{FF2B5EF4-FFF2-40B4-BE49-F238E27FC236}">
                <a16:creationId xmlns:a16="http://schemas.microsoft.com/office/drawing/2014/main" id="{E4EDCCC8-C7F2-D6E5-AA76-AF922E1D9008}"/>
              </a:ext>
            </a:extLst>
          </p:cNvPr>
          <p:cNvPicPr>
            <a:picLocks noChangeAspect="1"/>
          </p:cNvPicPr>
          <p:nvPr userDrawn="1"/>
        </p:nvPicPr>
        <p:blipFill>
          <a:blip r:embed="rId6"/>
          <a:stretch>
            <a:fillRect/>
          </a:stretch>
        </p:blipFill>
        <p:spPr>
          <a:xfrm>
            <a:off x="4516405" y="6248758"/>
            <a:ext cx="585947" cy="265757"/>
          </a:xfrm>
          <a:prstGeom prst="rect">
            <a:avLst/>
          </a:prstGeom>
        </p:spPr>
      </p:pic>
      <p:pic>
        <p:nvPicPr>
          <p:cNvPr id="22" name="Picture 21" descr="A black and white logo&#10;&#10;Description automatically generated">
            <a:extLst>
              <a:ext uri="{FF2B5EF4-FFF2-40B4-BE49-F238E27FC236}">
                <a16:creationId xmlns:a16="http://schemas.microsoft.com/office/drawing/2014/main" id="{3ED8E60F-6FEB-D6BC-04E3-3934EFEF9B1D}"/>
              </a:ext>
            </a:extLst>
          </p:cNvPr>
          <p:cNvPicPr>
            <a:picLocks noChangeAspect="1"/>
          </p:cNvPicPr>
          <p:nvPr userDrawn="1"/>
        </p:nvPicPr>
        <p:blipFill>
          <a:blip r:embed="rId7"/>
          <a:stretch>
            <a:fillRect/>
          </a:stretch>
        </p:blipFill>
        <p:spPr>
          <a:xfrm>
            <a:off x="858999" y="6282366"/>
            <a:ext cx="1101790" cy="232150"/>
          </a:xfrm>
          <a:prstGeom prst="rect">
            <a:avLst/>
          </a:prstGeom>
        </p:spPr>
      </p:pic>
      <p:pic>
        <p:nvPicPr>
          <p:cNvPr id="24" name="Picture 23" descr="A black and white sign with white text&#10;&#10;Description automatically generated">
            <a:extLst>
              <a:ext uri="{FF2B5EF4-FFF2-40B4-BE49-F238E27FC236}">
                <a16:creationId xmlns:a16="http://schemas.microsoft.com/office/drawing/2014/main" id="{16C48849-CD9B-EB42-0046-F587D9454FA0}"/>
              </a:ext>
            </a:extLst>
          </p:cNvPr>
          <p:cNvPicPr>
            <a:picLocks noChangeAspect="1"/>
          </p:cNvPicPr>
          <p:nvPr userDrawn="1"/>
        </p:nvPicPr>
        <p:blipFill>
          <a:blip r:embed="rId8"/>
          <a:stretch>
            <a:fillRect/>
          </a:stretch>
        </p:blipFill>
        <p:spPr>
          <a:xfrm>
            <a:off x="6329450" y="6260762"/>
            <a:ext cx="752899" cy="372487"/>
          </a:xfrm>
          <a:prstGeom prst="rect">
            <a:avLst/>
          </a:prstGeom>
        </p:spPr>
      </p:pic>
    </p:spTree>
    <p:extLst>
      <p:ext uri="{BB962C8B-B14F-4D97-AF65-F5344CB8AC3E}">
        <p14:creationId xmlns:p14="http://schemas.microsoft.com/office/powerpoint/2010/main" val="1854221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inal Them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830489-2087-6512-1A22-135B46524CA6}"/>
              </a:ext>
            </a:extLst>
          </p:cNvPr>
          <p:cNvSpPr>
            <a:spLocks noGrp="1"/>
          </p:cNvSpPr>
          <p:nvPr>
            <p:ph idx="1" hasCustomPrompt="1"/>
          </p:nvPr>
        </p:nvSpPr>
        <p:spPr>
          <a:xfrm>
            <a:off x="838200" y="2349662"/>
            <a:ext cx="10515600" cy="2134436"/>
          </a:xfrm>
          <a:prstGeom prst="rect">
            <a:avLst/>
          </a:prstGeo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edit subtitle text style</a:t>
            </a:r>
          </a:p>
        </p:txBody>
      </p:sp>
      <p:pic>
        <p:nvPicPr>
          <p:cNvPr id="16" name="Picture 15" descr="A black background with white text&#10;&#10;Description automatically generated">
            <a:extLst>
              <a:ext uri="{FF2B5EF4-FFF2-40B4-BE49-F238E27FC236}">
                <a16:creationId xmlns:a16="http://schemas.microsoft.com/office/drawing/2014/main" id="{406FA47B-CA89-5514-E82E-AFEF51FCEA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04020" y="6179828"/>
            <a:ext cx="2390284" cy="510565"/>
          </a:xfrm>
          <a:prstGeom prst="rect">
            <a:avLst/>
          </a:prstGeom>
        </p:spPr>
      </p:pic>
      <p:pic>
        <p:nvPicPr>
          <p:cNvPr id="5" name="Picture 4" descr="A black and white logo&#10;&#10;Description automatically generated">
            <a:extLst>
              <a:ext uri="{FF2B5EF4-FFF2-40B4-BE49-F238E27FC236}">
                <a16:creationId xmlns:a16="http://schemas.microsoft.com/office/drawing/2014/main" id="{98A09D55-86C3-55FE-6995-2196E8FA07FF}"/>
              </a:ext>
            </a:extLst>
          </p:cNvPr>
          <p:cNvPicPr>
            <a:picLocks noChangeAspect="1"/>
          </p:cNvPicPr>
          <p:nvPr userDrawn="1"/>
        </p:nvPicPr>
        <p:blipFill>
          <a:blip r:embed="rId3"/>
          <a:stretch>
            <a:fillRect/>
          </a:stretch>
        </p:blipFill>
        <p:spPr>
          <a:xfrm>
            <a:off x="3245815" y="6219131"/>
            <a:ext cx="1169245" cy="414119"/>
          </a:xfrm>
          <a:prstGeom prst="rect">
            <a:avLst/>
          </a:prstGeom>
        </p:spPr>
      </p:pic>
      <p:pic>
        <p:nvPicPr>
          <p:cNvPr id="12" name="Picture 11" descr="A black and white logo&#10;&#10;Description automatically generated">
            <a:extLst>
              <a:ext uri="{FF2B5EF4-FFF2-40B4-BE49-F238E27FC236}">
                <a16:creationId xmlns:a16="http://schemas.microsoft.com/office/drawing/2014/main" id="{5EE3C509-7259-CE8B-443E-22FCB0CD16A6}"/>
              </a:ext>
            </a:extLst>
          </p:cNvPr>
          <p:cNvPicPr>
            <a:picLocks noChangeAspect="1"/>
          </p:cNvPicPr>
          <p:nvPr userDrawn="1"/>
        </p:nvPicPr>
        <p:blipFill>
          <a:blip r:embed="rId4"/>
          <a:stretch>
            <a:fillRect/>
          </a:stretch>
        </p:blipFill>
        <p:spPr>
          <a:xfrm>
            <a:off x="5249417" y="6181070"/>
            <a:ext cx="943711" cy="498342"/>
          </a:xfrm>
          <a:prstGeom prst="rect">
            <a:avLst/>
          </a:prstGeom>
        </p:spPr>
      </p:pic>
      <p:pic>
        <p:nvPicPr>
          <p:cNvPr id="18" name="Picture 17" descr="A black background with white text&#10;&#10;Description automatically generated">
            <a:extLst>
              <a:ext uri="{FF2B5EF4-FFF2-40B4-BE49-F238E27FC236}">
                <a16:creationId xmlns:a16="http://schemas.microsoft.com/office/drawing/2014/main" id="{903E319D-866A-6BE4-308B-8338FC0BB9EE}"/>
              </a:ext>
            </a:extLst>
          </p:cNvPr>
          <p:cNvPicPr>
            <a:picLocks noChangeAspect="1"/>
          </p:cNvPicPr>
          <p:nvPr userDrawn="1"/>
        </p:nvPicPr>
        <p:blipFill>
          <a:blip r:embed="rId5"/>
          <a:stretch>
            <a:fillRect/>
          </a:stretch>
        </p:blipFill>
        <p:spPr>
          <a:xfrm>
            <a:off x="2126423" y="6282366"/>
            <a:ext cx="917182" cy="232149"/>
          </a:xfrm>
          <a:prstGeom prst="rect">
            <a:avLst/>
          </a:prstGeom>
        </p:spPr>
      </p:pic>
      <p:pic>
        <p:nvPicPr>
          <p:cNvPr id="20" name="Picture 19" descr="A white letter on a black background&#10;&#10;Description automatically generated">
            <a:extLst>
              <a:ext uri="{FF2B5EF4-FFF2-40B4-BE49-F238E27FC236}">
                <a16:creationId xmlns:a16="http://schemas.microsoft.com/office/drawing/2014/main" id="{E4EDCCC8-C7F2-D6E5-AA76-AF922E1D9008}"/>
              </a:ext>
            </a:extLst>
          </p:cNvPr>
          <p:cNvPicPr>
            <a:picLocks noChangeAspect="1"/>
          </p:cNvPicPr>
          <p:nvPr userDrawn="1"/>
        </p:nvPicPr>
        <p:blipFill>
          <a:blip r:embed="rId6"/>
          <a:stretch>
            <a:fillRect/>
          </a:stretch>
        </p:blipFill>
        <p:spPr>
          <a:xfrm>
            <a:off x="4516405" y="6248758"/>
            <a:ext cx="585947" cy="265757"/>
          </a:xfrm>
          <a:prstGeom prst="rect">
            <a:avLst/>
          </a:prstGeom>
        </p:spPr>
      </p:pic>
      <p:pic>
        <p:nvPicPr>
          <p:cNvPr id="22" name="Picture 21" descr="A black and white logo&#10;&#10;Description automatically generated">
            <a:extLst>
              <a:ext uri="{FF2B5EF4-FFF2-40B4-BE49-F238E27FC236}">
                <a16:creationId xmlns:a16="http://schemas.microsoft.com/office/drawing/2014/main" id="{3ED8E60F-6FEB-D6BC-04E3-3934EFEF9B1D}"/>
              </a:ext>
            </a:extLst>
          </p:cNvPr>
          <p:cNvPicPr>
            <a:picLocks noChangeAspect="1"/>
          </p:cNvPicPr>
          <p:nvPr userDrawn="1"/>
        </p:nvPicPr>
        <p:blipFill>
          <a:blip r:embed="rId7"/>
          <a:stretch>
            <a:fillRect/>
          </a:stretch>
        </p:blipFill>
        <p:spPr>
          <a:xfrm>
            <a:off x="858999" y="6282366"/>
            <a:ext cx="1101790" cy="232150"/>
          </a:xfrm>
          <a:prstGeom prst="rect">
            <a:avLst/>
          </a:prstGeom>
        </p:spPr>
      </p:pic>
      <p:pic>
        <p:nvPicPr>
          <p:cNvPr id="24" name="Picture 23" descr="A black and white sign with white text&#10;&#10;Description automatically generated">
            <a:extLst>
              <a:ext uri="{FF2B5EF4-FFF2-40B4-BE49-F238E27FC236}">
                <a16:creationId xmlns:a16="http://schemas.microsoft.com/office/drawing/2014/main" id="{16C48849-CD9B-EB42-0046-F587D9454FA0}"/>
              </a:ext>
            </a:extLst>
          </p:cNvPr>
          <p:cNvPicPr>
            <a:picLocks noChangeAspect="1"/>
          </p:cNvPicPr>
          <p:nvPr userDrawn="1"/>
        </p:nvPicPr>
        <p:blipFill>
          <a:blip r:embed="rId8"/>
          <a:stretch>
            <a:fillRect/>
          </a:stretch>
        </p:blipFill>
        <p:spPr>
          <a:xfrm>
            <a:off x="6329450" y="6260762"/>
            <a:ext cx="752899" cy="372487"/>
          </a:xfrm>
          <a:prstGeom prst="rect">
            <a:avLst/>
          </a:prstGeom>
        </p:spPr>
      </p:pic>
    </p:spTree>
    <p:extLst>
      <p:ext uri="{BB962C8B-B14F-4D97-AF65-F5344CB8AC3E}">
        <p14:creationId xmlns:p14="http://schemas.microsoft.com/office/powerpoint/2010/main" val="2729140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4F339-3BAC-965A-E810-7CA8F87F8170}"/>
              </a:ext>
            </a:extLst>
          </p:cNvPr>
          <p:cNvSpPr>
            <a:spLocks noGrp="1"/>
          </p:cNvSpPr>
          <p:nvPr>
            <p:ph type="ctrTitle"/>
          </p:nvPr>
        </p:nvSpPr>
        <p:spPr>
          <a:xfrm>
            <a:off x="838200" y="1122363"/>
            <a:ext cx="10515600" cy="2387600"/>
          </a:xfrm>
          <a:prstGeom prst="rect">
            <a:avLst/>
          </a:prstGeom>
        </p:spPr>
        <p:txBody>
          <a:bodyPr anchor="b"/>
          <a:lstStyle>
            <a:lvl1pPr algn="ctr">
              <a:defRPr sz="5000" baseline="0"/>
            </a:lvl1pPr>
          </a:lstStyle>
          <a:p>
            <a:r>
              <a:rPr lang="en-GB" dirty="0"/>
              <a:t>Click to edit Master title style</a:t>
            </a:r>
            <a:endParaRPr lang="en-HU" dirty="0"/>
          </a:p>
        </p:txBody>
      </p:sp>
      <p:sp>
        <p:nvSpPr>
          <p:cNvPr id="3" name="Subtitle 2">
            <a:extLst>
              <a:ext uri="{FF2B5EF4-FFF2-40B4-BE49-F238E27FC236}">
                <a16:creationId xmlns:a16="http://schemas.microsoft.com/office/drawing/2014/main" id="{AC4A37D1-4448-83E1-BB7F-D1D262DE9462}"/>
              </a:ext>
            </a:extLst>
          </p:cNvPr>
          <p:cNvSpPr>
            <a:spLocks noGrp="1"/>
          </p:cNvSpPr>
          <p:nvPr>
            <p:ph type="subTitle" idx="1"/>
          </p:nvPr>
        </p:nvSpPr>
        <p:spPr>
          <a:xfrm>
            <a:off x="835152" y="3586227"/>
            <a:ext cx="105156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HU"/>
          </a:p>
        </p:txBody>
      </p:sp>
      <p:sp>
        <p:nvSpPr>
          <p:cNvPr id="8" name="Content Placeholder 2">
            <a:extLst>
              <a:ext uri="{FF2B5EF4-FFF2-40B4-BE49-F238E27FC236}">
                <a16:creationId xmlns:a16="http://schemas.microsoft.com/office/drawing/2014/main" id="{B2913413-02B8-6BFD-BAD9-72EDB32ADEA1}"/>
              </a:ext>
            </a:extLst>
          </p:cNvPr>
          <p:cNvSpPr>
            <a:spLocks noGrp="1"/>
          </p:cNvSpPr>
          <p:nvPr>
            <p:ph idx="13" hasCustomPrompt="1"/>
          </p:nvPr>
        </p:nvSpPr>
        <p:spPr>
          <a:xfrm>
            <a:off x="7333488" y="5756274"/>
            <a:ext cx="1027176" cy="876044"/>
          </a:xfrm>
          <a:prstGeom prst="rect">
            <a:avLst/>
          </a:prstGeom>
        </p:spPr>
        <p:txBody>
          <a:bodyPr/>
          <a:lstStyle>
            <a:lvl1pPr marL="0" indent="0">
              <a:buFontTx/>
              <a:buNone/>
              <a:defRPr sz="12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logo</a:t>
            </a:r>
          </a:p>
        </p:txBody>
      </p:sp>
      <p:sp>
        <p:nvSpPr>
          <p:cNvPr id="9" name="Content Placeholder 2">
            <a:extLst>
              <a:ext uri="{FF2B5EF4-FFF2-40B4-BE49-F238E27FC236}">
                <a16:creationId xmlns:a16="http://schemas.microsoft.com/office/drawing/2014/main" id="{5F52661C-81C8-BCAB-D703-370AACEA63E2}"/>
              </a:ext>
            </a:extLst>
          </p:cNvPr>
          <p:cNvSpPr>
            <a:spLocks noGrp="1"/>
          </p:cNvSpPr>
          <p:nvPr>
            <p:ph idx="14" hasCustomPrompt="1"/>
          </p:nvPr>
        </p:nvSpPr>
        <p:spPr>
          <a:xfrm>
            <a:off x="8491728" y="5756274"/>
            <a:ext cx="1027176" cy="876044"/>
          </a:xfrm>
          <a:prstGeom prst="rect">
            <a:avLst/>
          </a:prstGeom>
        </p:spPr>
        <p:txBody>
          <a:bodyPr/>
          <a:lstStyle>
            <a:lvl1pPr marL="0" indent="0">
              <a:buFontTx/>
              <a:buNone/>
              <a:defRPr sz="12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logo</a:t>
            </a:r>
          </a:p>
        </p:txBody>
      </p:sp>
      <p:sp>
        <p:nvSpPr>
          <p:cNvPr id="10" name="Content Placeholder 2">
            <a:extLst>
              <a:ext uri="{FF2B5EF4-FFF2-40B4-BE49-F238E27FC236}">
                <a16:creationId xmlns:a16="http://schemas.microsoft.com/office/drawing/2014/main" id="{AC7D9BC6-E802-35DD-72FA-8D82653171D5}"/>
              </a:ext>
            </a:extLst>
          </p:cNvPr>
          <p:cNvSpPr>
            <a:spLocks noGrp="1"/>
          </p:cNvSpPr>
          <p:nvPr>
            <p:ph idx="15" hasCustomPrompt="1"/>
          </p:nvPr>
        </p:nvSpPr>
        <p:spPr>
          <a:xfrm>
            <a:off x="9649968" y="5756274"/>
            <a:ext cx="1027176" cy="876044"/>
          </a:xfrm>
          <a:prstGeom prst="rect">
            <a:avLst/>
          </a:prstGeom>
        </p:spPr>
        <p:txBody>
          <a:bodyPr/>
          <a:lstStyle>
            <a:lvl1pPr marL="0" indent="0">
              <a:buFontTx/>
              <a:buNone/>
              <a:defRPr sz="12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logo</a:t>
            </a:r>
          </a:p>
        </p:txBody>
      </p:sp>
      <p:sp>
        <p:nvSpPr>
          <p:cNvPr id="11" name="Content Placeholder 2">
            <a:extLst>
              <a:ext uri="{FF2B5EF4-FFF2-40B4-BE49-F238E27FC236}">
                <a16:creationId xmlns:a16="http://schemas.microsoft.com/office/drawing/2014/main" id="{32689276-02A0-5124-9AB1-959F6F4AACB1}"/>
              </a:ext>
            </a:extLst>
          </p:cNvPr>
          <p:cNvSpPr>
            <a:spLocks noGrp="1"/>
          </p:cNvSpPr>
          <p:nvPr>
            <p:ph idx="16" hasCustomPrompt="1"/>
          </p:nvPr>
        </p:nvSpPr>
        <p:spPr>
          <a:xfrm>
            <a:off x="10808208" y="5756274"/>
            <a:ext cx="1027176" cy="876044"/>
          </a:xfrm>
          <a:prstGeom prst="rect">
            <a:avLst/>
          </a:prstGeom>
        </p:spPr>
        <p:txBody>
          <a:bodyPr/>
          <a:lstStyle>
            <a:lvl1pPr marL="0" indent="0">
              <a:buFontTx/>
              <a:buNone/>
              <a:defRPr sz="12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logo</a:t>
            </a:r>
          </a:p>
        </p:txBody>
      </p:sp>
      <p:pic>
        <p:nvPicPr>
          <p:cNvPr id="12" name="Picture 11" descr="A black background with a black square&#10;&#10;Description automatically generated with medium confidence">
            <a:extLst>
              <a:ext uri="{FF2B5EF4-FFF2-40B4-BE49-F238E27FC236}">
                <a16:creationId xmlns:a16="http://schemas.microsoft.com/office/drawing/2014/main" id="{8BF86417-6BFF-B6B6-CB0D-5E41EBCB9F6A}"/>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292608" y="6194296"/>
            <a:ext cx="2609651" cy="557421"/>
          </a:xfrm>
          <a:prstGeom prst="rect">
            <a:avLst/>
          </a:prstGeom>
        </p:spPr>
      </p:pic>
    </p:spTree>
    <p:extLst>
      <p:ext uri="{BB962C8B-B14F-4D97-AF65-F5344CB8AC3E}">
        <p14:creationId xmlns:p14="http://schemas.microsoft.com/office/powerpoint/2010/main" val="1546139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4F339-3BAC-965A-E810-7CA8F87F8170}"/>
              </a:ext>
            </a:extLst>
          </p:cNvPr>
          <p:cNvSpPr>
            <a:spLocks noGrp="1"/>
          </p:cNvSpPr>
          <p:nvPr>
            <p:ph type="ctrTitle"/>
          </p:nvPr>
        </p:nvSpPr>
        <p:spPr>
          <a:xfrm>
            <a:off x="847344" y="820611"/>
            <a:ext cx="10515600" cy="944181"/>
          </a:xfrm>
          <a:prstGeom prst="rect">
            <a:avLst/>
          </a:prstGeom>
        </p:spPr>
        <p:txBody>
          <a:bodyPr anchor="t" anchorCtr="0"/>
          <a:lstStyle>
            <a:lvl1pPr algn="l">
              <a:defRPr sz="4500" baseline="0"/>
            </a:lvl1pPr>
          </a:lstStyle>
          <a:p>
            <a:r>
              <a:rPr lang="en-GB" dirty="0"/>
              <a:t>Click to edit Master title style</a:t>
            </a:r>
            <a:endParaRPr lang="en-HU" dirty="0"/>
          </a:p>
        </p:txBody>
      </p:sp>
      <p:sp>
        <p:nvSpPr>
          <p:cNvPr id="3" name="Subtitle 2">
            <a:extLst>
              <a:ext uri="{FF2B5EF4-FFF2-40B4-BE49-F238E27FC236}">
                <a16:creationId xmlns:a16="http://schemas.microsoft.com/office/drawing/2014/main" id="{AC4A37D1-4448-83E1-BB7F-D1D262DE9462}"/>
              </a:ext>
            </a:extLst>
          </p:cNvPr>
          <p:cNvSpPr>
            <a:spLocks noGrp="1"/>
          </p:cNvSpPr>
          <p:nvPr>
            <p:ph type="subTitle" idx="1" hasCustomPrompt="1"/>
          </p:nvPr>
        </p:nvSpPr>
        <p:spPr>
          <a:xfrm>
            <a:off x="838200" y="1764792"/>
            <a:ext cx="10515600" cy="3493008"/>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text style</a:t>
            </a:r>
            <a:endParaRPr lang="en-HU" dirty="0"/>
          </a:p>
        </p:txBody>
      </p:sp>
      <p:sp>
        <p:nvSpPr>
          <p:cNvPr id="8" name="Content Placeholder 2">
            <a:extLst>
              <a:ext uri="{FF2B5EF4-FFF2-40B4-BE49-F238E27FC236}">
                <a16:creationId xmlns:a16="http://schemas.microsoft.com/office/drawing/2014/main" id="{B2913413-02B8-6BFD-BAD9-72EDB32ADEA1}"/>
              </a:ext>
            </a:extLst>
          </p:cNvPr>
          <p:cNvSpPr>
            <a:spLocks noGrp="1"/>
          </p:cNvSpPr>
          <p:nvPr>
            <p:ph idx="13" hasCustomPrompt="1"/>
          </p:nvPr>
        </p:nvSpPr>
        <p:spPr>
          <a:xfrm>
            <a:off x="7333488" y="5756274"/>
            <a:ext cx="1027176" cy="876044"/>
          </a:xfrm>
          <a:prstGeom prst="rect">
            <a:avLst/>
          </a:prstGeom>
        </p:spPr>
        <p:txBody>
          <a:bodyPr/>
          <a:lstStyle>
            <a:lvl1pPr marL="0" indent="0">
              <a:buFontTx/>
              <a:buNone/>
              <a:defRPr sz="12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logo</a:t>
            </a:r>
          </a:p>
        </p:txBody>
      </p:sp>
      <p:sp>
        <p:nvSpPr>
          <p:cNvPr id="9" name="Content Placeholder 2">
            <a:extLst>
              <a:ext uri="{FF2B5EF4-FFF2-40B4-BE49-F238E27FC236}">
                <a16:creationId xmlns:a16="http://schemas.microsoft.com/office/drawing/2014/main" id="{5F52661C-81C8-BCAB-D703-370AACEA63E2}"/>
              </a:ext>
            </a:extLst>
          </p:cNvPr>
          <p:cNvSpPr>
            <a:spLocks noGrp="1"/>
          </p:cNvSpPr>
          <p:nvPr>
            <p:ph idx="14" hasCustomPrompt="1"/>
          </p:nvPr>
        </p:nvSpPr>
        <p:spPr>
          <a:xfrm>
            <a:off x="8491728" y="5756274"/>
            <a:ext cx="1027176" cy="876044"/>
          </a:xfrm>
          <a:prstGeom prst="rect">
            <a:avLst/>
          </a:prstGeom>
        </p:spPr>
        <p:txBody>
          <a:bodyPr/>
          <a:lstStyle>
            <a:lvl1pPr marL="0" indent="0">
              <a:buFontTx/>
              <a:buNone/>
              <a:defRPr sz="12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logo</a:t>
            </a:r>
          </a:p>
        </p:txBody>
      </p:sp>
      <p:sp>
        <p:nvSpPr>
          <p:cNvPr id="10" name="Content Placeholder 2">
            <a:extLst>
              <a:ext uri="{FF2B5EF4-FFF2-40B4-BE49-F238E27FC236}">
                <a16:creationId xmlns:a16="http://schemas.microsoft.com/office/drawing/2014/main" id="{AC7D9BC6-E802-35DD-72FA-8D82653171D5}"/>
              </a:ext>
            </a:extLst>
          </p:cNvPr>
          <p:cNvSpPr>
            <a:spLocks noGrp="1"/>
          </p:cNvSpPr>
          <p:nvPr>
            <p:ph idx="15" hasCustomPrompt="1"/>
          </p:nvPr>
        </p:nvSpPr>
        <p:spPr>
          <a:xfrm>
            <a:off x="9649968" y="5756274"/>
            <a:ext cx="1027176" cy="876044"/>
          </a:xfrm>
          <a:prstGeom prst="rect">
            <a:avLst/>
          </a:prstGeom>
        </p:spPr>
        <p:txBody>
          <a:bodyPr/>
          <a:lstStyle>
            <a:lvl1pPr marL="0" indent="0">
              <a:buFontTx/>
              <a:buNone/>
              <a:defRPr sz="12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logo</a:t>
            </a:r>
          </a:p>
        </p:txBody>
      </p:sp>
      <p:sp>
        <p:nvSpPr>
          <p:cNvPr id="11" name="Content Placeholder 2">
            <a:extLst>
              <a:ext uri="{FF2B5EF4-FFF2-40B4-BE49-F238E27FC236}">
                <a16:creationId xmlns:a16="http://schemas.microsoft.com/office/drawing/2014/main" id="{32689276-02A0-5124-9AB1-959F6F4AACB1}"/>
              </a:ext>
            </a:extLst>
          </p:cNvPr>
          <p:cNvSpPr>
            <a:spLocks noGrp="1"/>
          </p:cNvSpPr>
          <p:nvPr>
            <p:ph idx="16" hasCustomPrompt="1"/>
          </p:nvPr>
        </p:nvSpPr>
        <p:spPr>
          <a:xfrm>
            <a:off x="10808208" y="5756274"/>
            <a:ext cx="1027176" cy="876044"/>
          </a:xfrm>
          <a:prstGeom prst="rect">
            <a:avLst/>
          </a:prstGeom>
        </p:spPr>
        <p:txBody>
          <a:bodyPr/>
          <a:lstStyle>
            <a:lvl1pPr marL="0" indent="0">
              <a:buFontTx/>
              <a:buNone/>
              <a:defRPr sz="12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logo</a:t>
            </a:r>
          </a:p>
        </p:txBody>
      </p:sp>
      <p:pic>
        <p:nvPicPr>
          <p:cNvPr id="12" name="Picture 11" descr="A black background with a black square&#10;&#10;Description automatically generated with medium confidence">
            <a:extLst>
              <a:ext uri="{FF2B5EF4-FFF2-40B4-BE49-F238E27FC236}">
                <a16:creationId xmlns:a16="http://schemas.microsoft.com/office/drawing/2014/main" id="{83C4C206-E686-3BCB-76E6-4C7A067BCB30}"/>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292608" y="6194296"/>
            <a:ext cx="2609651" cy="557421"/>
          </a:xfrm>
          <a:prstGeom prst="rect">
            <a:avLst/>
          </a:prstGeom>
        </p:spPr>
      </p:pic>
    </p:spTree>
    <p:extLst>
      <p:ext uri="{BB962C8B-B14F-4D97-AF65-F5344CB8AC3E}">
        <p14:creationId xmlns:p14="http://schemas.microsoft.com/office/powerpoint/2010/main" val="3398956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4F339-3BAC-965A-E810-7CA8F87F8170}"/>
              </a:ext>
            </a:extLst>
          </p:cNvPr>
          <p:cNvSpPr>
            <a:spLocks noGrp="1"/>
          </p:cNvSpPr>
          <p:nvPr>
            <p:ph type="ctrTitle"/>
          </p:nvPr>
        </p:nvSpPr>
        <p:spPr>
          <a:xfrm>
            <a:off x="838200" y="793179"/>
            <a:ext cx="10515600" cy="944181"/>
          </a:xfrm>
          <a:prstGeom prst="rect">
            <a:avLst/>
          </a:prstGeom>
        </p:spPr>
        <p:txBody>
          <a:bodyPr anchor="t" anchorCtr="0"/>
          <a:lstStyle>
            <a:lvl1pPr algn="l">
              <a:defRPr sz="4500" baseline="0"/>
            </a:lvl1pPr>
          </a:lstStyle>
          <a:p>
            <a:r>
              <a:rPr lang="en-GB" dirty="0"/>
              <a:t>Click to edit Master title style</a:t>
            </a:r>
            <a:endParaRPr lang="en-HU" dirty="0"/>
          </a:p>
        </p:txBody>
      </p:sp>
      <p:sp>
        <p:nvSpPr>
          <p:cNvPr id="3" name="Subtitle 2">
            <a:extLst>
              <a:ext uri="{FF2B5EF4-FFF2-40B4-BE49-F238E27FC236}">
                <a16:creationId xmlns:a16="http://schemas.microsoft.com/office/drawing/2014/main" id="{AC4A37D1-4448-83E1-BB7F-D1D262DE9462}"/>
              </a:ext>
            </a:extLst>
          </p:cNvPr>
          <p:cNvSpPr>
            <a:spLocks noGrp="1"/>
          </p:cNvSpPr>
          <p:nvPr>
            <p:ph type="subTitle" idx="1"/>
          </p:nvPr>
        </p:nvSpPr>
        <p:spPr>
          <a:xfrm>
            <a:off x="838200" y="1737360"/>
            <a:ext cx="10515600" cy="4242816"/>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HU" dirty="0"/>
          </a:p>
        </p:txBody>
      </p:sp>
      <p:pic>
        <p:nvPicPr>
          <p:cNvPr id="16" name="Picture 15" descr="A black background with a black square&#10;&#10;Description automatically generated with medium confidence">
            <a:extLst>
              <a:ext uri="{FF2B5EF4-FFF2-40B4-BE49-F238E27FC236}">
                <a16:creationId xmlns:a16="http://schemas.microsoft.com/office/drawing/2014/main" id="{0ACB6A6C-CEB9-EC25-7D8B-AC63A9435FF4}"/>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292608" y="6194296"/>
            <a:ext cx="2609651" cy="557421"/>
          </a:xfrm>
          <a:prstGeom prst="rect">
            <a:avLst/>
          </a:prstGeom>
        </p:spPr>
      </p:pic>
      <p:pic>
        <p:nvPicPr>
          <p:cNvPr id="17" name="Picture 16">
            <a:extLst>
              <a:ext uri="{FF2B5EF4-FFF2-40B4-BE49-F238E27FC236}">
                <a16:creationId xmlns:a16="http://schemas.microsoft.com/office/drawing/2014/main" id="{B7E3F387-E0A8-32E5-364D-16AB7EB63192}"/>
              </a:ext>
            </a:extLst>
          </p:cNvPr>
          <p:cNvPicPr>
            <a:picLocks noChangeAspect="1"/>
          </p:cNvPicPr>
          <p:nvPr userDrawn="1"/>
        </p:nvPicPr>
        <p:blipFill>
          <a:blip r:embed="rId3">
            <a:alphaModFix amt="70000"/>
          </a:blip>
          <a:srcRect/>
          <a:stretch/>
        </p:blipFill>
        <p:spPr>
          <a:xfrm>
            <a:off x="8752719" y="6319374"/>
            <a:ext cx="816092" cy="289040"/>
          </a:xfrm>
          <a:prstGeom prst="rect">
            <a:avLst/>
          </a:prstGeom>
        </p:spPr>
      </p:pic>
      <p:pic>
        <p:nvPicPr>
          <p:cNvPr id="18" name="Picture 17">
            <a:extLst>
              <a:ext uri="{FF2B5EF4-FFF2-40B4-BE49-F238E27FC236}">
                <a16:creationId xmlns:a16="http://schemas.microsoft.com/office/drawing/2014/main" id="{C4AEB169-F935-B7D4-56B4-DE364854E020}"/>
              </a:ext>
            </a:extLst>
          </p:cNvPr>
          <p:cNvPicPr>
            <a:picLocks noChangeAspect="1"/>
          </p:cNvPicPr>
          <p:nvPr userDrawn="1"/>
        </p:nvPicPr>
        <p:blipFill>
          <a:blip r:embed="rId4">
            <a:alphaModFix amt="70000"/>
          </a:blip>
          <a:srcRect/>
          <a:stretch/>
        </p:blipFill>
        <p:spPr>
          <a:xfrm>
            <a:off x="10446252" y="6355446"/>
            <a:ext cx="528482" cy="263532"/>
          </a:xfrm>
          <a:prstGeom prst="rect">
            <a:avLst/>
          </a:prstGeom>
        </p:spPr>
      </p:pic>
      <p:pic>
        <p:nvPicPr>
          <p:cNvPr id="19" name="Picture 18">
            <a:extLst>
              <a:ext uri="{FF2B5EF4-FFF2-40B4-BE49-F238E27FC236}">
                <a16:creationId xmlns:a16="http://schemas.microsoft.com/office/drawing/2014/main" id="{54A37136-B1B7-D919-1D96-9480AC534E5D}"/>
              </a:ext>
            </a:extLst>
          </p:cNvPr>
          <p:cNvPicPr>
            <a:picLocks noChangeAspect="1"/>
          </p:cNvPicPr>
          <p:nvPr userDrawn="1"/>
        </p:nvPicPr>
        <p:blipFill>
          <a:blip r:embed="rId5">
            <a:alphaModFix amt="70000"/>
          </a:blip>
          <a:srcRect/>
          <a:stretch/>
        </p:blipFill>
        <p:spPr>
          <a:xfrm>
            <a:off x="7896613" y="6382878"/>
            <a:ext cx="640159" cy="162032"/>
          </a:xfrm>
          <a:prstGeom prst="rect">
            <a:avLst/>
          </a:prstGeom>
        </p:spPr>
      </p:pic>
      <p:pic>
        <p:nvPicPr>
          <p:cNvPr id="20" name="Picture 19">
            <a:extLst>
              <a:ext uri="{FF2B5EF4-FFF2-40B4-BE49-F238E27FC236}">
                <a16:creationId xmlns:a16="http://schemas.microsoft.com/office/drawing/2014/main" id="{2D092408-EE7C-17A8-99B5-12692240F22C}"/>
              </a:ext>
            </a:extLst>
          </p:cNvPr>
          <p:cNvPicPr>
            <a:picLocks noChangeAspect="1"/>
          </p:cNvPicPr>
          <p:nvPr userDrawn="1"/>
        </p:nvPicPr>
        <p:blipFill>
          <a:blip r:embed="rId6">
            <a:alphaModFix amt="70000"/>
          </a:blip>
          <a:srcRect/>
          <a:stretch/>
        </p:blipFill>
        <p:spPr>
          <a:xfrm>
            <a:off x="9784758" y="6352862"/>
            <a:ext cx="408970" cy="185489"/>
          </a:xfrm>
          <a:prstGeom prst="rect">
            <a:avLst/>
          </a:prstGeom>
        </p:spPr>
      </p:pic>
      <p:pic>
        <p:nvPicPr>
          <p:cNvPr id="21" name="Picture 20">
            <a:extLst>
              <a:ext uri="{FF2B5EF4-FFF2-40B4-BE49-F238E27FC236}">
                <a16:creationId xmlns:a16="http://schemas.microsoft.com/office/drawing/2014/main" id="{C55111BE-FB2D-3C70-1A70-CF5F22B382AE}"/>
              </a:ext>
            </a:extLst>
          </p:cNvPr>
          <p:cNvPicPr>
            <a:picLocks noChangeAspect="1"/>
          </p:cNvPicPr>
          <p:nvPr userDrawn="1"/>
        </p:nvPicPr>
        <p:blipFill>
          <a:blip r:embed="rId7">
            <a:alphaModFix amt="70000"/>
          </a:blip>
          <a:srcRect/>
          <a:stretch/>
        </p:blipFill>
        <p:spPr>
          <a:xfrm>
            <a:off x="6911655" y="6382878"/>
            <a:ext cx="769011" cy="162032"/>
          </a:xfrm>
          <a:prstGeom prst="rect">
            <a:avLst/>
          </a:prstGeom>
        </p:spPr>
      </p:pic>
      <p:pic>
        <p:nvPicPr>
          <p:cNvPr id="22" name="Picture 21">
            <a:extLst>
              <a:ext uri="{FF2B5EF4-FFF2-40B4-BE49-F238E27FC236}">
                <a16:creationId xmlns:a16="http://schemas.microsoft.com/office/drawing/2014/main" id="{4E5A4ECE-B604-C4C1-7F79-63CBE90FC597}"/>
              </a:ext>
            </a:extLst>
          </p:cNvPr>
          <p:cNvPicPr>
            <a:picLocks noChangeAspect="1"/>
          </p:cNvPicPr>
          <p:nvPr userDrawn="1"/>
        </p:nvPicPr>
        <p:blipFill>
          <a:blip r:embed="rId8">
            <a:alphaModFix amt="70000"/>
          </a:blip>
          <a:srcRect/>
          <a:stretch/>
        </p:blipFill>
        <p:spPr>
          <a:xfrm>
            <a:off x="11211148" y="6343047"/>
            <a:ext cx="525497" cy="259982"/>
          </a:xfrm>
          <a:prstGeom prst="rect">
            <a:avLst/>
          </a:prstGeom>
        </p:spPr>
      </p:pic>
    </p:spTree>
    <p:extLst>
      <p:ext uri="{BB962C8B-B14F-4D97-AF65-F5344CB8AC3E}">
        <p14:creationId xmlns:p14="http://schemas.microsoft.com/office/powerpoint/2010/main" val="1388502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74F6-984E-6DC3-4061-ABBDF503B4E0}"/>
              </a:ext>
            </a:extLst>
          </p:cNvPr>
          <p:cNvSpPr>
            <a:spLocks noGrp="1"/>
          </p:cNvSpPr>
          <p:nvPr>
            <p:ph type="title"/>
          </p:nvPr>
        </p:nvSpPr>
        <p:spPr>
          <a:xfrm>
            <a:off x="838200" y="365125"/>
            <a:ext cx="7946268" cy="1325563"/>
          </a:xfrm>
          <a:prstGeom prst="rect">
            <a:avLst/>
          </a:prstGeom>
        </p:spPr>
        <p:txBody>
          <a:bodyPr/>
          <a:lstStyle/>
          <a:p>
            <a:r>
              <a:rPr lang="en-GB"/>
              <a:t>Click to edit Master title style</a:t>
            </a:r>
            <a:endParaRPr lang="en-HU"/>
          </a:p>
        </p:txBody>
      </p:sp>
      <p:sp>
        <p:nvSpPr>
          <p:cNvPr id="3" name="Content Placeholder 2">
            <a:extLst>
              <a:ext uri="{FF2B5EF4-FFF2-40B4-BE49-F238E27FC236}">
                <a16:creationId xmlns:a16="http://schemas.microsoft.com/office/drawing/2014/main" id="{51830489-2087-6512-1A22-135B46524CA6}"/>
              </a:ext>
            </a:extLst>
          </p:cNvPr>
          <p:cNvSpPr>
            <a:spLocks noGrp="1"/>
          </p:cNvSpPr>
          <p:nvPr>
            <p:ph idx="1"/>
          </p:nvPr>
        </p:nvSpPr>
        <p:spPr>
          <a:xfrm>
            <a:off x="838200" y="1825625"/>
            <a:ext cx="10515600" cy="3750452"/>
          </a:xfrm>
          <a:prstGeom prst="rect">
            <a:avLst/>
          </a:prstGeo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HU" dirty="0"/>
          </a:p>
        </p:txBody>
      </p:sp>
      <p:sp>
        <p:nvSpPr>
          <p:cNvPr id="5" name="Footer Placeholder 4">
            <a:extLst>
              <a:ext uri="{FF2B5EF4-FFF2-40B4-BE49-F238E27FC236}">
                <a16:creationId xmlns:a16="http://schemas.microsoft.com/office/drawing/2014/main" id="{90E0C71C-410C-09C7-3757-AEC921CA6B36}"/>
              </a:ext>
            </a:extLst>
          </p:cNvPr>
          <p:cNvSpPr>
            <a:spLocks noGrp="1"/>
          </p:cNvSpPr>
          <p:nvPr>
            <p:ph type="ftr" sz="quarter" idx="11"/>
          </p:nvPr>
        </p:nvSpPr>
        <p:spPr>
          <a:xfrm>
            <a:off x="838200" y="5765163"/>
            <a:ext cx="10515600" cy="365125"/>
          </a:xfrm>
          <a:prstGeom prst="rect">
            <a:avLst/>
          </a:prstGeom>
        </p:spPr>
        <p:txBody>
          <a:bodyPr/>
          <a:lstStyle/>
          <a:p>
            <a:endParaRPr lang="en-HU" dirty="0"/>
          </a:p>
        </p:txBody>
      </p:sp>
      <p:pic>
        <p:nvPicPr>
          <p:cNvPr id="15" name="Picture 14" descr="A black background with a black square&#10;&#10;Description automatically generated with medium confidence">
            <a:extLst>
              <a:ext uri="{FF2B5EF4-FFF2-40B4-BE49-F238E27FC236}">
                <a16:creationId xmlns:a16="http://schemas.microsoft.com/office/drawing/2014/main" id="{F6EDB719-F163-4350-FFB9-3069854DAC94}"/>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292608" y="6194296"/>
            <a:ext cx="2609651" cy="557421"/>
          </a:xfrm>
          <a:prstGeom prst="rect">
            <a:avLst/>
          </a:prstGeom>
        </p:spPr>
      </p:pic>
      <p:pic>
        <p:nvPicPr>
          <p:cNvPr id="22" name="Picture 21">
            <a:extLst>
              <a:ext uri="{FF2B5EF4-FFF2-40B4-BE49-F238E27FC236}">
                <a16:creationId xmlns:a16="http://schemas.microsoft.com/office/drawing/2014/main" id="{8E6EE84F-90E3-4ACB-7309-E5685BEFF1FB}"/>
              </a:ext>
            </a:extLst>
          </p:cNvPr>
          <p:cNvPicPr>
            <a:picLocks noChangeAspect="1"/>
          </p:cNvPicPr>
          <p:nvPr userDrawn="1"/>
        </p:nvPicPr>
        <p:blipFill>
          <a:blip r:embed="rId3">
            <a:alphaModFix amt="70000"/>
          </a:blip>
          <a:srcRect/>
          <a:stretch/>
        </p:blipFill>
        <p:spPr>
          <a:xfrm>
            <a:off x="8752719" y="6319374"/>
            <a:ext cx="816092" cy="289040"/>
          </a:xfrm>
          <a:prstGeom prst="rect">
            <a:avLst/>
          </a:prstGeom>
        </p:spPr>
      </p:pic>
      <p:pic>
        <p:nvPicPr>
          <p:cNvPr id="23" name="Picture 22">
            <a:extLst>
              <a:ext uri="{FF2B5EF4-FFF2-40B4-BE49-F238E27FC236}">
                <a16:creationId xmlns:a16="http://schemas.microsoft.com/office/drawing/2014/main" id="{20F987EC-8C53-CB2E-B978-2D0E83232E39}"/>
              </a:ext>
            </a:extLst>
          </p:cNvPr>
          <p:cNvPicPr>
            <a:picLocks noChangeAspect="1"/>
          </p:cNvPicPr>
          <p:nvPr userDrawn="1"/>
        </p:nvPicPr>
        <p:blipFill>
          <a:blip r:embed="rId4">
            <a:alphaModFix amt="70000"/>
          </a:blip>
          <a:srcRect/>
          <a:stretch/>
        </p:blipFill>
        <p:spPr>
          <a:xfrm>
            <a:off x="10446252" y="6355446"/>
            <a:ext cx="528482" cy="263532"/>
          </a:xfrm>
          <a:prstGeom prst="rect">
            <a:avLst/>
          </a:prstGeom>
        </p:spPr>
      </p:pic>
      <p:pic>
        <p:nvPicPr>
          <p:cNvPr id="24" name="Picture 23">
            <a:extLst>
              <a:ext uri="{FF2B5EF4-FFF2-40B4-BE49-F238E27FC236}">
                <a16:creationId xmlns:a16="http://schemas.microsoft.com/office/drawing/2014/main" id="{5836C96A-638F-EE39-3B7F-D79054570DBA}"/>
              </a:ext>
            </a:extLst>
          </p:cNvPr>
          <p:cNvPicPr>
            <a:picLocks noChangeAspect="1"/>
          </p:cNvPicPr>
          <p:nvPr userDrawn="1"/>
        </p:nvPicPr>
        <p:blipFill>
          <a:blip r:embed="rId5">
            <a:alphaModFix amt="70000"/>
          </a:blip>
          <a:srcRect/>
          <a:stretch/>
        </p:blipFill>
        <p:spPr>
          <a:xfrm>
            <a:off x="7896613" y="6382878"/>
            <a:ext cx="640159" cy="162032"/>
          </a:xfrm>
          <a:prstGeom prst="rect">
            <a:avLst/>
          </a:prstGeom>
        </p:spPr>
      </p:pic>
      <p:pic>
        <p:nvPicPr>
          <p:cNvPr id="25" name="Picture 24">
            <a:extLst>
              <a:ext uri="{FF2B5EF4-FFF2-40B4-BE49-F238E27FC236}">
                <a16:creationId xmlns:a16="http://schemas.microsoft.com/office/drawing/2014/main" id="{816840B6-307C-9767-61B8-E1F906356BF1}"/>
              </a:ext>
            </a:extLst>
          </p:cNvPr>
          <p:cNvPicPr>
            <a:picLocks noChangeAspect="1"/>
          </p:cNvPicPr>
          <p:nvPr userDrawn="1"/>
        </p:nvPicPr>
        <p:blipFill>
          <a:blip r:embed="rId6">
            <a:alphaModFix amt="70000"/>
          </a:blip>
          <a:srcRect/>
          <a:stretch/>
        </p:blipFill>
        <p:spPr>
          <a:xfrm>
            <a:off x="9784758" y="6352862"/>
            <a:ext cx="408970" cy="185489"/>
          </a:xfrm>
          <a:prstGeom prst="rect">
            <a:avLst/>
          </a:prstGeom>
        </p:spPr>
      </p:pic>
      <p:pic>
        <p:nvPicPr>
          <p:cNvPr id="26" name="Picture 25">
            <a:extLst>
              <a:ext uri="{FF2B5EF4-FFF2-40B4-BE49-F238E27FC236}">
                <a16:creationId xmlns:a16="http://schemas.microsoft.com/office/drawing/2014/main" id="{D0D3D74F-C6CA-050C-CCE6-3F6937086FA1}"/>
              </a:ext>
            </a:extLst>
          </p:cNvPr>
          <p:cNvPicPr>
            <a:picLocks noChangeAspect="1"/>
          </p:cNvPicPr>
          <p:nvPr userDrawn="1"/>
        </p:nvPicPr>
        <p:blipFill>
          <a:blip r:embed="rId7">
            <a:alphaModFix amt="70000"/>
          </a:blip>
          <a:srcRect/>
          <a:stretch/>
        </p:blipFill>
        <p:spPr>
          <a:xfrm>
            <a:off x="6911655" y="6382878"/>
            <a:ext cx="769011" cy="162032"/>
          </a:xfrm>
          <a:prstGeom prst="rect">
            <a:avLst/>
          </a:prstGeom>
        </p:spPr>
      </p:pic>
      <p:pic>
        <p:nvPicPr>
          <p:cNvPr id="27" name="Picture 26">
            <a:extLst>
              <a:ext uri="{FF2B5EF4-FFF2-40B4-BE49-F238E27FC236}">
                <a16:creationId xmlns:a16="http://schemas.microsoft.com/office/drawing/2014/main" id="{9634BD1E-429D-2DF5-64DD-302924C95822}"/>
              </a:ext>
            </a:extLst>
          </p:cNvPr>
          <p:cNvPicPr>
            <a:picLocks noChangeAspect="1"/>
          </p:cNvPicPr>
          <p:nvPr userDrawn="1"/>
        </p:nvPicPr>
        <p:blipFill>
          <a:blip r:embed="rId8">
            <a:alphaModFix amt="70000"/>
          </a:blip>
          <a:srcRect/>
          <a:stretch/>
        </p:blipFill>
        <p:spPr>
          <a:xfrm>
            <a:off x="11211148" y="6343047"/>
            <a:ext cx="525497" cy="259982"/>
          </a:xfrm>
          <a:prstGeom prst="rect">
            <a:avLst/>
          </a:prstGeom>
        </p:spPr>
      </p:pic>
    </p:spTree>
    <p:extLst>
      <p:ext uri="{BB962C8B-B14F-4D97-AF65-F5344CB8AC3E}">
        <p14:creationId xmlns:p14="http://schemas.microsoft.com/office/powerpoint/2010/main" val="3997560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C2DAD-F2DE-68CB-9575-1C2E9CFAC111}"/>
              </a:ext>
            </a:extLst>
          </p:cNvPr>
          <p:cNvSpPr>
            <a:spLocks noGrp="1"/>
          </p:cNvSpPr>
          <p:nvPr>
            <p:ph type="title"/>
          </p:nvPr>
        </p:nvSpPr>
        <p:spPr>
          <a:xfrm>
            <a:off x="838200" y="365125"/>
            <a:ext cx="7946268" cy="1325563"/>
          </a:xfrm>
          <a:prstGeom prst="rect">
            <a:avLst/>
          </a:prstGeom>
        </p:spPr>
        <p:txBody>
          <a:bodyPr/>
          <a:lstStyle/>
          <a:p>
            <a:r>
              <a:rPr lang="en-GB"/>
              <a:t>Click to edit Master title style</a:t>
            </a:r>
            <a:endParaRPr lang="en-HU"/>
          </a:p>
        </p:txBody>
      </p:sp>
      <p:sp>
        <p:nvSpPr>
          <p:cNvPr id="3" name="Content Placeholder 2">
            <a:extLst>
              <a:ext uri="{FF2B5EF4-FFF2-40B4-BE49-F238E27FC236}">
                <a16:creationId xmlns:a16="http://schemas.microsoft.com/office/drawing/2014/main" id="{A1C20D75-6847-35BA-18A6-984BE0A4261C}"/>
              </a:ext>
            </a:extLst>
          </p:cNvPr>
          <p:cNvSpPr>
            <a:spLocks noGrp="1"/>
          </p:cNvSpPr>
          <p:nvPr>
            <p:ph sz="half" idx="1"/>
          </p:nvPr>
        </p:nvSpPr>
        <p:spPr>
          <a:xfrm>
            <a:off x="838200" y="1825625"/>
            <a:ext cx="5181600" cy="4017391"/>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HU"/>
          </a:p>
        </p:txBody>
      </p:sp>
      <p:sp>
        <p:nvSpPr>
          <p:cNvPr id="4" name="Content Placeholder 3">
            <a:extLst>
              <a:ext uri="{FF2B5EF4-FFF2-40B4-BE49-F238E27FC236}">
                <a16:creationId xmlns:a16="http://schemas.microsoft.com/office/drawing/2014/main" id="{FD3A0011-88AC-7FF0-5A44-F27F49B7A0F8}"/>
              </a:ext>
            </a:extLst>
          </p:cNvPr>
          <p:cNvSpPr>
            <a:spLocks noGrp="1"/>
          </p:cNvSpPr>
          <p:nvPr>
            <p:ph sz="half" idx="2"/>
          </p:nvPr>
        </p:nvSpPr>
        <p:spPr>
          <a:xfrm>
            <a:off x="6172200" y="1825625"/>
            <a:ext cx="5181600" cy="4017391"/>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HU"/>
          </a:p>
        </p:txBody>
      </p:sp>
      <p:pic>
        <p:nvPicPr>
          <p:cNvPr id="15" name="Picture 14" descr="A black background with a black square&#10;&#10;Description automatically generated with medium confidence">
            <a:extLst>
              <a:ext uri="{FF2B5EF4-FFF2-40B4-BE49-F238E27FC236}">
                <a16:creationId xmlns:a16="http://schemas.microsoft.com/office/drawing/2014/main" id="{A656B81E-029F-17E3-A8B3-CB6B5A4C4909}"/>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292608" y="6194296"/>
            <a:ext cx="2609651" cy="557421"/>
          </a:xfrm>
          <a:prstGeom prst="rect">
            <a:avLst/>
          </a:prstGeom>
        </p:spPr>
      </p:pic>
      <p:pic>
        <p:nvPicPr>
          <p:cNvPr id="16" name="Picture 15">
            <a:extLst>
              <a:ext uri="{FF2B5EF4-FFF2-40B4-BE49-F238E27FC236}">
                <a16:creationId xmlns:a16="http://schemas.microsoft.com/office/drawing/2014/main" id="{F861DC55-1240-5FB6-3852-44DC43D2CFC3}"/>
              </a:ext>
            </a:extLst>
          </p:cNvPr>
          <p:cNvPicPr>
            <a:picLocks noChangeAspect="1"/>
          </p:cNvPicPr>
          <p:nvPr userDrawn="1"/>
        </p:nvPicPr>
        <p:blipFill>
          <a:blip r:embed="rId3">
            <a:alphaModFix amt="70000"/>
          </a:blip>
          <a:srcRect/>
          <a:stretch/>
        </p:blipFill>
        <p:spPr>
          <a:xfrm>
            <a:off x="8752719" y="6319374"/>
            <a:ext cx="816092" cy="289040"/>
          </a:xfrm>
          <a:prstGeom prst="rect">
            <a:avLst/>
          </a:prstGeom>
        </p:spPr>
      </p:pic>
      <p:pic>
        <p:nvPicPr>
          <p:cNvPr id="17" name="Picture 16">
            <a:extLst>
              <a:ext uri="{FF2B5EF4-FFF2-40B4-BE49-F238E27FC236}">
                <a16:creationId xmlns:a16="http://schemas.microsoft.com/office/drawing/2014/main" id="{43EDF9E9-DF0F-BD6F-7FC7-097E41A3646F}"/>
              </a:ext>
            </a:extLst>
          </p:cNvPr>
          <p:cNvPicPr>
            <a:picLocks noChangeAspect="1"/>
          </p:cNvPicPr>
          <p:nvPr userDrawn="1"/>
        </p:nvPicPr>
        <p:blipFill>
          <a:blip r:embed="rId4">
            <a:alphaModFix amt="70000"/>
          </a:blip>
          <a:srcRect/>
          <a:stretch/>
        </p:blipFill>
        <p:spPr>
          <a:xfrm>
            <a:off x="10446252" y="6355446"/>
            <a:ext cx="528482" cy="263532"/>
          </a:xfrm>
          <a:prstGeom prst="rect">
            <a:avLst/>
          </a:prstGeom>
        </p:spPr>
      </p:pic>
      <p:pic>
        <p:nvPicPr>
          <p:cNvPr id="18" name="Picture 17">
            <a:extLst>
              <a:ext uri="{FF2B5EF4-FFF2-40B4-BE49-F238E27FC236}">
                <a16:creationId xmlns:a16="http://schemas.microsoft.com/office/drawing/2014/main" id="{737F4218-500D-FB9A-407B-7EA1A68C0AE0}"/>
              </a:ext>
            </a:extLst>
          </p:cNvPr>
          <p:cNvPicPr>
            <a:picLocks noChangeAspect="1"/>
          </p:cNvPicPr>
          <p:nvPr userDrawn="1"/>
        </p:nvPicPr>
        <p:blipFill>
          <a:blip r:embed="rId5">
            <a:alphaModFix amt="70000"/>
          </a:blip>
          <a:srcRect/>
          <a:stretch/>
        </p:blipFill>
        <p:spPr>
          <a:xfrm>
            <a:off x="7896613" y="6382878"/>
            <a:ext cx="640159" cy="162032"/>
          </a:xfrm>
          <a:prstGeom prst="rect">
            <a:avLst/>
          </a:prstGeom>
        </p:spPr>
      </p:pic>
      <p:pic>
        <p:nvPicPr>
          <p:cNvPr id="19" name="Picture 18">
            <a:extLst>
              <a:ext uri="{FF2B5EF4-FFF2-40B4-BE49-F238E27FC236}">
                <a16:creationId xmlns:a16="http://schemas.microsoft.com/office/drawing/2014/main" id="{DE528E64-2B98-B2F3-8466-36EBD5690428}"/>
              </a:ext>
            </a:extLst>
          </p:cNvPr>
          <p:cNvPicPr>
            <a:picLocks noChangeAspect="1"/>
          </p:cNvPicPr>
          <p:nvPr userDrawn="1"/>
        </p:nvPicPr>
        <p:blipFill>
          <a:blip r:embed="rId6">
            <a:alphaModFix amt="70000"/>
          </a:blip>
          <a:srcRect/>
          <a:stretch/>
        </p:blipFill>
        <p:spPr>
          <a:xfrm>
            <a:off x="9784758" y="6352862"/>
            <a:ext cx="408970" cy="185489"/>
          </a:xfrm>
          <a:prstGeom prst="rect">
            <a:avLst/>
          </a:prstGeom>
        </p:spPr>
      </p:pic>
      <p:pic>
        <p:nvPicPr>
          <p:cNvPr id="20" name="Picture 19">
            <a:extLst>
              <a:ext uri="{FF2B5EF4-FFF2-40B4-BE49-F238E27FC236}">
                <a16:creationId xmlns:a16="http://schemas.microsoft.com/office/drawing/2014/main" id="{4054CD13-1BB4-8E53-6A0A-0BD586FE633F}"/>
              </a:ext>
            </a:extLst>
          </p:cNvPr>
          <p:cNvPicPr>
            <a:picLocks noChangeAspect="1"/>
          </p:cNvPicPr>
          <p:nvPr userDrawn="1"/>
        </p:nvPicPr>
        <p:blipFill>
          <a:blip r:embed="rId7">
            <a:alphaModFix amt="70000"/>
          </a:blip>
          <a:srcRect/>
          <a:stretch/>
        </p:blipFill>
        <p:spPr>
          <a:xfrm>
            <a:off x="6911655" y="6382878"/>
            <a:ext cx="769011" cy="162032"/>
          </a:xfrm>
          <a:prstGeom prst="rect">
            <a:avLst/>
          </a:prstGeom>
        </p:spPr>
      </p:pic>
      <p:pic>
        <p:nvPicPr>
          <p:cNvPr id="21" name="Picture 20">
            <a:extLst>
              <a:ext uri="{FF2B5EF4-FFF2-40B4-BE49-F238E27FC236}">
                <a16:creationId xmlns:a16="http://schemas.microsoft.com/office/drawing/2014/main" id="{D3F1D06B-A63A-7DC2-A036-010CB8813E57}"/>
              </a:ext>
            </a:extLst>
          </p:cNvPr>
          <p:cNvPicPr>
            <a:picLocks noChangeAspect="1"/>
          </p:cNvPicPr>
          <p:nvPr userDrawn="1"/>
        </p:nvPicPr>
        <p:blipFill>
          <a:blip r:embed="rId8">
            <a:alphaModFix amt="70000"/>
          </a:blip>
          <a:srcRect/>
          <a:stretch/>
        </p:blipFill>
        <p:spPr>
          <a:xfrm>
            <a:off x="11211148" y="6343047"/>
            <a:ext cx="525497" cy="259982"/>
          </a:xfrm>
          <a:prstGeom prst="rect">
            <a:avLst/>
          </a:prstGeom>
        </p:spPr>
      </p:pic>
    </p:spTree>
    <p:extLst>
      <p:ext uri="{BB962C8B-B14F-4D97-AF65-F5344CB8AC3E}">
        <p14:creationId xmlns:p14="http://schemas.microsoft.com/office/powerpoint/2010/main" val="29944295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image" Target="../media/image11.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image" Target="../media/image10.png"/><Relationship Id="rId5" Type="http://schemas.openxmlformats.org/officeDocument/2006/relationships/slideLayout" Target="../slideLayouts/slideLayout9.xml"/><Relationship Id="rId10" Type="http://schemas.openxmlformats.org/officeDocument/2006/relationships/theme" Target="../theme/theme2.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colorful networked landscape&#10;&#10;Description automatically generated with low confidence">
            <a:extLst>
              <a:ext uri="{FF2B5EF4-FFF2-40B4-BE49-F238E27FC236}">
                <a16:creationId xmlns:a16="http://schemas.microsoft.com/office/drawing/2014/main" id="{4E68DAFD-EA5A-7214-FD53-AE0BA183F359}"/>
              </a:ext>
            </a:extLst>
          </p:cNvPr>
          <p:cNvPicPr>
            <a:picLocks noChangeAspect="1"/>
          </p:cNvPicPr>
          <p:nvPr userDrawn="1"/>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436820933"/>
      </p:ext>
    </p:extLst>
  </p:cSld>
  <p:clrMap bg1="lt1" tx1="dk1" bg2="lt2" tx2="dk2" accent1="accent1" accent2="accent2" accent3="accent3" accent4="accent4" accent5="accent5" accent6="accent6" hlink="hlink" folHlink="folHlink"/>
  <p:sldLayoutIdLst>
    <p:sldLayoutId id="2147483672" r:id="rId1"/>
    <p:sldLayoutId id="2147483677" r:id="rId2"/>
    <p:sldLayoutId id="2147483674" r:id="rId3"/>
    <p:sldLayoutId id="2147483682" r:id="rId4"/>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B0FD462-FA43-6843-E8A2-5F67167CFEC2}"/>
              </a:ext>
            </a:extLst>
          </p:cNvPr>
          <p:cNvSpPr>
            <a:spLocks noGrp="1"/>
          </p:cNvSpPr>
          <p:nvPr>
            <p:ph type="sldNum" sz="quarter" idx="4"/>
          </p:nvPr>
        </p:nvSpPr>
        <p:spPr>
          <a:xfrm>
            <a:off x="8427720" y="7417054"/>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3C9B02A-078B-6C4E-8C38-1CB97BB16E0F}" type="slidenum">
              <a:rPr lang="en-HU" smtClean="0"/>
              <a:t>‹#›</a:t>
            </a:fld>
            <a:endParaRPr lang="en-HU"/>
          </a:p>
        </p:txBody>
      </p:sp>
      <p:pic>
        <p:nvPicPr>
          <p:cNvPr id="11" name="Picture 10" descr="A white surface with a black border&#10;&#10;Description automatically generated with medium confidence">
            <a:extLst>
              <a:ext uri="{FF2B5EF4-FFF2-40B4-BE49-F238E27FC236}">
                <a16:creationId xmlns:a16="http://schemas.microsoft.com/office/drawing/2014/main" id="{55554913-1F46-1FFD-4C9E-B0DF549FB634}"/>
              </a:ext>
            </a:extLst>
          </p:cNvPr>
          <p:cNvPicPr>
            <a:picLocks noChangeAspect="1"/>
          </p:cNvPicPr>
          <p:nvPr userDrawn="1"/>
        </p:nvPicPr>
        <p:blipFill>
          <a:blip r:embed="rId11"/>
          <a:stretch>
            <a:fillRect/>
          </a:stretch>
        </p:blipFill>
        <p:spPr>
          <a:xfrm>
            <a:off x="0" y="0"/>
            <a:ext cx="12192000" cy="6858000"/>
          </a:xfrm>
          <a:prstGeom prst="rect">
            <a:avLst/>
          </a:prstGeom>
        </p:spPr>
      </p:pic>
      <p:pic>
        <p:nvPicPr>
          <p:cNvPr id="13" name="Picture 12" descr="A blue and green wavy lines and dots&#10;&#10;Description automatically generated">
            <a:extLst>
              <a:ext uri="{FF2B5EF4-FFF2-40B4-BE49-F238E27FC236}">
                <a16:creationId xmlns:a16="http://schemas.microsoft.com/office/drawing/2014/main" id="{EF9697EC-BD0F-4492-1F40-D26A4D12FEFA}"/>
              </a:ext>
            </a:extLst>
          </p:cNvPr>
          <p:cNvPicPr>
            <a:picLocks noChangeAspect="1"/>
          </p:cNvPicPr>
          <p:nvPr userDrawn="1"/>
        </p:nvPicPr>
        <p:blipFill>
          <a:blip r:embed="rId12"/>
          <a:stretch>
            <a:fillRect/>
          </a:stretch>
        </p:blipFill>
        <p:spPr>
          <a:xfrm>
            <a:off x="247650" y="139303"/>
            <a:ext cx="11696699" cy="6579393"/>
          </a:xfrm>
          <a:prstGeom prst="rect">
            <a:avLst/>
          </a:prstGeom>
        </p:spPr>
      </p:pic>
    </p:spTree>
    <p:extLst>
      <p:ext uri="{BB962C8B-B14F-4D97-AF65-F5344CB8AC3E}">
        <p14:creationId xmlns:p14="http://schemas.microsoft.com/office/powerpoint/2010/main" val="172609657"/>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76" r:id="rId3"/>
    <p:sldLayoutId id="2147483662" r:id="rId4"/>
    <p:sldLayoutId id="2147483664" r:id="rId5"/>
    <p:sldLayoutId id="2147483665" r:id="rId6"/>
    <p:sldLayoutId id="2147483668" r:id="rId7"/>
    <p:sldLayoutId id="2147483684" r:id="rId8"/>
    <p:sldLayoutId id="2147483685"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hyperlink" Target="https://www.unesco.org/en/science-technology-and-innovation"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hyperlink" Target="https://www.un-sciences-decade.org/en" TargetMode="Externa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25.emf"/></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306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43F39-0D78-3D79-C2E9-19ED676D2AD2}"/>
              </a:ext>
            </a:extLst>
          </p:cNvPr>
          <p:cNvSpPr>
            <a:spLocks noGrp="1"/>
          </p:cNvSpPr>
          <p:nvPr>
            <p:ph type="ctrTitle"/>
          </p:nvPr>
        </p:nvSpPr>
        <p:spPr/>
        <p:txBody>
          <a:bodyPr>
            <a:normAutofit/>
          </a:bodyPr>
          <a:lstStyle/>
          <a:p>
            <a:pPr algn="ctr"/>
            <a:r>
              <a:rPr lang="en-US" sz="2250" dirty="0">
                <a:latin typeface="+mn-lt"/>
              </a:rPr>
              <a:t>Strengthening collaborations</a:t>
            </a:r>
          </a:p>
        </p:txBody>
      </p:sp>
      <p:sp>
        <p:nvSpPr>
          <p:cNvPr id="3" name="Text Placeholder 2">
            <a:extLst>
              <a:ext uri="{FF2B5EF4-FFF2-40B4-BE49-F238E27FC236}">
                <a16:creationId xmlns:a16="http://schemas.microsoft.com/office/drawing/2014/main" id="{8595D83E-44E7-4866-1CC2-0E52C393F0EF}"/>
              </a:ext>
            </a:extLst>
          </p:cNvPr>
          <p:cNvSpPr>
            <a:spLocks noGrp="1"/>
          </p:cNvSpPr>
          <p:nvPr>
            <p:ph type="body" sz="quarter" idx="16"/>
          </p:nvPr>
        </p:nvSpPr>
        <p:spPr>
          <a:xfrm>
            <a:off x="1839659" y="1165057"/>
            <a:ext cx="8512656" cy="853692"/>
          </a:xfrm>
        </p:spPr>
        <p:txBody>
          <a:bodyPr>
            <a:noAutofit/>
          </a:bodyPr>
          <a:lstStyle/>
          <a:p>
            <a:pPr algn="ctr"/>
            <a:r>
              <a:rPr lang="en-US" sz="2400" i="1" dirty="0">
                <a:solidFill>
                  <a:srgbClr val="00B050"/>
                </a:solidFill>
              </a:rPr>
              <a:t>Who</a:t>
            </a:r>
            <a:r>
              <a:rPr lang="en-US" sz="2400" dirty="0"/>
              <a:t> has the capacity to engage?	</a:t>
            </a:r>
            <a:r>
              <a:rPr lang="en-US" sz="2400" i="1" dirty="0">
                <a:solidFill>
                  <a:srgbClr val="00B050"/>
                </a:solidFill>
              </a:rPr>
              <a:t>When</a:t>
            </a:r>
            <a:r>
              <a:rPr lang="en-US" sz="2400" dirty="0"/>
              <a:t> are they engaged?</a:t>
            </a:r>
          </a:p>
          <a:p>
            <a:endParaRPr lang="en-US" sz="2400" dirty="0"/>
          </a:p>
          <a:p>
            <a:endParaRPr lang="en-US" sz="2400" dirty="0"/>
          </a:p>
        </p:txBody>
      </p:sp>
      <p:pic>
        <p:nvPicPr>
          <p:cNvPr id="4098" name="Picture 2" descr="presentation icon">
            <a:extLst>
              <a:ext uri="{FF2B5EF4-FFF2-40B4-BE49-F238E27FC236}">
                <a16:creationId xmlns:a16="http://schemas.microsoft.com/office/drawing/2014/main" id="{281E4686-81B9-76A0-85A1-1DD3790DAD15}"/>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284716" y="1963734"/>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621C9AF-2C7C-F034-F31C-07CE0988A32C}"/>
              </a:ext>
            </a:extLst>
          </p:cNvPr>
          <p:cNvSpPr txBox="1"/>
          <p:nvPr/>
        </p:nvSpPr>
        <p:spPr>
          <a:xfrm>
            <a:off x="2148157" y="4020065"/>
            <a:ext cx="2125147"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b="1" dirty="0">
                <a:solidFill>
                  <a:schemeClr val="tx1"/>
                </a:solidFill>
              </a:rPr>
              <a:t>understanding, ‘outreach’</a:t>
            </a:r>
          </a:p>
        </p:txBody>
      </p:sp>
      <p:sp>
        <p:nvSpPr>
          <p:cNvPr id="6" name="TextBox 5">
            <a:extLst>
              <a:ext uri="{FF2B5EF4-FFF2-40B4-BE49-F238E27FC236}">
                <a16:creationId xmlns:a16="http://schemas.microsoft.com/office/drawing/2014/main" id="{E1D532CF-D396-540B-F138-6657B611F440}"/>
              </a:ext>
            </a:extLst>
          </p:cNvPr>
          <p:cNvSpPr txBox="1"/>
          <p:nvPr/>
        </p:nvSpPr>
        <p:spPr>
          <a:xfrm>
            <a:off x="5031825" y="4020062"/>
            <a:ext cx="2126750"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600" b="1" dirty="0">
                <a:solidFill>
                  <a:schemeClr val="tx1"/>
                </a:solidFill>
              </a:rPr>
              <a:t>co-creation of scientific knowledge</a:t>
            </a:r>
          </a:p>
        </p:txBody>
      </p:sp>
      <p:sp>
        <p:nvSpPr>
          <p:cNvPr id="7" name="TextBox 6">
            <a:extLst>
              <a:ext uri="{FF2B5EF4-FFF2-40B4-BE49-F238E27FC236}">
                <a16:creationId xmlns:a16="http://schemas.microsoft.com/office/drawing/2014/main" id="{B699B424-9F88-19F1-70B1-C4A2FFB881E3}"/>
              </a:ext>
            </a:extLst>
          </p:cNvPr>
          <p:cNvSpPr txBox="1"/>
          <p:nvPr/>
        </p:nvSpPr>
        <p:spPr>
          <a:xfrm>
            <a:off x="7917096" y="4020062"/>
            <a:ext cx="2126750"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600" b="1" dirty="0">
                <a:solidFill>
                  <a:schemeClr val="tx1"/>
                </a:solidFill>
              </a:rPr>
              <a:t>co-management of science systems</a:t>
            </a:r>
          </a:p>
        </p:txBody>
      </p:sp>
      <p:pic>
        <p:nvPicPr>
          <p:cNvPr id="4100" name="Picture 4" descr="experiments icon">
            <a:extLst>
              <a:ext uri="{FF2B5EF4-FFF2-40B4-BE49-F238E27FC236}">
                <a16:creationId xmlns:a16="http://schemas.microsoft.com/office/drawing/2014/main" id="{302EE4AF-A0E5-32C1-E932-BF0BB5688BEA}"/>
              </a:ext>
            </a:extLst>
          </p:cNvPr>
          <p:cNvPicPr>
            <a:picLocks noChangeAspect="1" noChangeArrowheads="1"/>
          </p:cNvPicPr>
          <p:nvPr/>
        </p:nvPicPr>
        <p:blipFill>
          <a:blip r:embed="rId4">
            <a:duotone>
              <a:prstClr val="black"/>
              <a:schemeClr val="tx1">
                <a:lumMod val="65000"/>
                <a:lumOff val="35000"/>
                <a:tint val="45000"/>
                <a:satMod val="400000"/>
              </a:schemeClr>
            </a:duotone>
            <a:alphaModFix amt="50000"/>
            <a:extLst>
              <a:ext uri="{28A0092B-C50C-407E-A947-70E740481C1C}">
                <a14:useLocalDpi xmlns:a14="http://schemas.microsoft.com/office/drawing/2010/main"/>
              </a:ext>
            </a:extLst>
          </a:blip>
          <a:srcRect/>
          <a:stretch>
            <a:fillRect/>
          </a:stretch>
        </p:blipFill>
        <p:spPr bwMode="auto">
          <a:xfrm>
            <a:off x="5281400" y="2327949"/>
            <a:ext cx="1513084" cy="151308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social network icon">
            <a:extLst>
              <a:ext uri="{FF2B5EF4-FFF2-40B4-BE49-F238E27FC236}">
                <a16:creationId xmlns:a16="http://schemas.microsoft.com/office/drawing/2014/main" id="{9924BC24-9B18-737F-9528-64A43111DDF4}"/>
              </a:ext>
            </a:extLst>
          </p:cNvPr>
          <p:cNvPicPr>
            <a:picLocks noChangeAspect="1" noChangeArrowheads="1"/>
          </p:cNvPicPr>
          <p:nvPr/>
        </p:nvPicPr>
        <p:blipFill>
          <a:blip r:embed="rId5">
            <a:alphaModFix amt="50000"/>
            <a:extLst>
              <a:ext uri="{28A0092B-C50C-407E-A947-70E740481C1C}">
                <a14:useLocalDpi xmlns:a14="http://schemas.microsoft.com/office/drawing/2010/main"/>
              </a:ext>
            </a:extLst>
          </a:blip>
          <a:srcRect/>
          <a:stretch>
            <a:fillRect/>
          </a:stretch>
        </p:blipFill>
        <p:spPr bwMode="auto">
          <a:xfrm>
            <a:off x="8077202" y="2124758"/>
            <a:ext cx="1768439" cy="1768439"/>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2">
            <a:extLst>
              <a:ext uri="{FF2B5EF4-FFF2-40B4-BE49-F238E27FC236}">
                <a16:creationId xmlns:a16="http://schemas.microsoft.com/office/drawing/2014/main" id="{2B9A525C-11A7-57A8-DD0A-7838BDC0D8D2}"/>
              </a:ext>
            </a:extLst>
          </p:cNvPr>
          <p:cNvSpPr txBox="1">
            <a:spLocks/>
          </p:cNvSpPr>
          <p:nvPr/>
        </p:nvSpPr>
        <p:spPr>
          <a:xfrm>
            <a:off x="1839659" y="5077022"/>
            <a:ext cx="8512656" cy="853692"/>
          </a:xfrm>
          <a:prstGeom prst="rect">
            <a:avLst/>
          </a:prstGeom>
          <a:effectLst/>
        </p:spPr>
        <p:txBody>
          <a:bodyPr vert="horz" lIns="91440" tIns="45720" rIns="91440" bIns="45720" rtlCol="0">
            <a:noAutofit/>
          </a:bodyPr>
          <a:lstStyle>
            <a:lvl1pPr marL="0" indent="0" algn="l" defTabSz="914400" rtl="0" eaLnBrk="1" latinLnBrk="0" hangingPunct="1">
              <a:lnSpc>
                <a:spcPct val="90000"/>
              </a:lnSpc>
              <a:spcBef>
                <a:spcPts val="1000"/>
              </a:spcBef>
              <a:buClr>
                <a:srgbClr val="024A84"/>
              </a:buClr>
              <a:buFont typeface="Arial" panose="020B0604020202020204" pitchFamily="34" charset="0"/>
              <a:buNone/>
              <a:defRPr sz="1013" b="1" kern="1200">
                <a:solidFill>
                  <a:schemeClr val="bg2">
                    <a:lumMod val="10000"/>
                  </a:schemeClr>
                </a:solidFill>
                <a:latin typeface="+mn-lt"/>
                <a:ea typeface="+mn-ea"/>
                <a:cs typeface="+mn-cs"/>
              </a:defRPr>
            </a:lvl1pPr>
            <a:lvl2pPr marL="0" indent="0" algn="l" defTabSz="914400" rtl="0" eaLnBrk="1" latinLnBrk="0" hangingPunct="1">
              <a:lnSpc>
                <a:spcPct val="90000"/>
              </a:lnSpc>
              <a:spcBef>
                <a:spcPts val="500"/>
              </a:spcBef>
              <a:buClr>
                <a:srgbClr val="024A84"/>
              </a:buClr>
              <a:buFont typeface="Arial" panose="020B0604020202020204" pitchFamily="34" charset="0"/>
              <a:buNone/>
              <a:defRPr sz="788" b="1" kern="1200">
                <a:solidFill>
                  <a:srgbClr val="0077D4"/>
                </a:solidFill>
                <a:latin typeface="+mn-lt"/>
                <a:ea typeface="+mn-ea"/>
                <a:cs typeface="+mn-cs"/>
              </a:defRPr>
            </a:lvl2pPr>
            <a:lvl3pPr marL="0" indent="0" algn="l" defTabSz="914400" rtl="0" eaLnBrk="1" latinLnBrk="0" hangingPunct="1">
              <a:lnSpc>
                <a:spcPct val="90000"/>
              </a:lnSpc>
              <a:spcBef>
                <a:spcPts val="500"/>
              </a:spcBef>
              <a:buClr>
                <a:srgbClr val="024A84"/>
              </a:buClr>
              <a:buFont typeface="Arial" panose="020B0604020202020204" pitchFamily="34" charset="0"/>
              <a:buNone/>
              <a:defRPr sz="675" kern="1200">
                <a:solidFill>
                  <a:schemeClr val="tx1"/>
                </a:solidFill>
                <a:latin typeface="+mn-lt"/>
                <a:ea typeface="+mn-ea"/>
                <a:cs typeface="+mn-cs"/>
              </a:defRPr>
            </a:lvl3pPr>
            <a:lvl4pPr marL="899978" indent="-128570" algn="just" defTabSz="914400" rtl="0" eaLnBrk="1" latinLnBrk="0" hangingPunct="1">
              <a:lnSpc>
                <a:spcPct val="90000"/>
              </a:lnSpc>
              <a:spcBef>
                <a:spcPts val="500"/>
              </a:spcBef>
              <a:buClr>
                <a:srgbClr val="024A84"/>
              </a:buClr>
              <a:buFont typeface="Arial" panose="020B0604020202020204" pitchFamily="34" charset="0"/>
              <a:buChar char="•"/>
              <a:defRPr sz="619" kern="1200">
                <a:solidFill>
                  <a:schemeClr val="tx1"/>
                </a:solidFill>
                <a:latin typeface="+mn-lt"/>
                <a:ea typeface="+mn-ea"/>
                <a:cs typeface="+mn-cs"/>
              </a:defRPr>
            </a:lvl4pPr>
            <a:lvl5pPr marL="1157114" indent="-128570" algn="just" defTabSz="914400" rtl="0" eaLnBrk="1" latinLnBrk="0" hangingPunct="1">
              <a:lnSpc>
                <a:spcPct val="90000"/>
              </a:lnSpc>
              <a:spcBef>
                <a:spcPts val="500"/>
              </a:spcBef>
              <a:buClr>
                <a:srgbClr val="024A84"/>
              </a:buClr>
              <a:buFont typeface="Arial" panose="020B0604020202020204" pitchFamily="34" charset="0"/>
              <a:buChar char="•"/>
              <a:defRPr sz="563"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75" dirty="0">
                <a:solidFill>
                  <a:srgbClr val="7030A0"/>
                </a:solidFill>
              </a:rPr>
              <a:t>	Receiving		Co-creating		Co-governing	</a:t>
            </a:r>
          </a:p>
        </p:txBody>
      </p:sp>
    </p:spTree>
    <p:extLst>
      <p:ext uri="{BB962C8B-B14F-4D97-AF65-F5344CB8AC3E}">
        <p14:creationId xmlns:p14="http://schemas.microsoft.com/office/powerpoint/2010/main" val="309773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1C2E9-49C7-EA46-D9A0-BB6B00A29BF0}"/>
              </a:ext>
            </a:extLst>
          </p:cNvPr>
          <p:cNvSpPr>
            <a:spLocks noGrp="1"/>
          </p:cNvSpPr>
          <p:nvPr>
            <p:ph type="ctrTitle"/>
          </p:nvPr>
        </p:nvSpPr>
        <p:spPr/>
        <p:txBody>
          <a:bodyPr/>
          <a:lstStyle/>
          <a:p>
            <a:r>
              <a:rPr lang="en-US" dirty="0"/>
              <a:t>Using policy to strengthen equitable collaboration</a:t>
            </a:r>
          </a:p>
        </p:txBody>
      </p:sp>
      <p:sp>
        <p:nvSpPr>
          <p:cNvPr id="3" name="Text Placeholder 2">
            <a:extLst>
              <a:ext uri="{FF2B5EF4-FFF2-40B4-BE49-F238E27FC236}">
                <a16:creationId xmlns:a16="http://schemas.microsoft.com/office/drawing/2014/main" id="{76C2A963-2DFF-BCB3-AEAE-710198149681}"/>
              </a:ext>
            </a:extLst>
          </p:cNvPr>
          <p:cNvSpPr>
            <a:spLocks noGrp="1"/>
          </p:cNvSpPr>
          <p:nvPr>
            <p:ph type="body" sz="quarter" idx="16"/>
          </p:nvPr>
        </p:nvSpPr>
        <p:spPr>
          <a:xfrm>
            <a:off x="420879" y="959562"/>
            <a:ext cx="11350208" cy="5304760"/>
          </a:xfrm>
        </p:spPr>
        <p:txBody>
          <a:bodyPr>
            <a:normAutofit/>
          </a:bodyPr>
          <a:lstStyle/>
          <a:p>
            <a:r>
              <a:rPr lang="en-US" sz="2400" kern="0" dirty="0">
                <a:effectLst/>
                <a:latin typeface="Aptos" panose="020B0004020202020204" pitchFamily="34" charset="0"/>
                <a:ea typeface="Times New Roman" panose="02020603050405020304" pitchFamily="18" charset="0"/>
                <a:cs typeface="Times New Roman" panose="02020603050405020304" pitchFamily="18" charset="0"/>
              </a:rPr>
              <a:t>Build from shared objectives and mutual benefits</a:t>
            </a:r>
            <a:r>
              <a:rPr lang="en-US" sz="2400" dirty="0">
                <a:effectLst/>
              </a:rPr>
              <a:t> </a:t>
            </a:r>
          </a:p>
          <a:p>
            <a:r>
              <a:rPr lang="en-US" sz="2400" kern="0" dirty="0">
                <a:effectLst/>
                <a:latin typeface="Aptos" panose="020B0004020202020204" pitchFamily="34" charset="0"/>
                <a:ea typeface="Times New Roman" panose="02020603050405020304" pitchFamily="18" charset="0"/>
                <a:cs typeface="Times New Roman" panose="02020603050405020304" pitchFamily="18" charset="0"/>
              </a:rPr>
              <a:t>Promote </a:t>
            </a:r>
            <a:r>
              <a:rPr lang="en-US" sz="2400" b="1" kern="0" dirty="0">
                <a:effectLst/>
                <a:latin typeface="Aptos" panose="020B0004020202020204" pitchFamily="34" charset="0"/>
                <a:ea typeface="Times New Roman" panose="02020603050405020304" pitchFamily="18" charset="0"/>
                <a:cs typeface="Times New Roman" panose="02020603050405020304" pitchFamily="18" charset="0"/>
              </a:rPr>
              <a:t>access to resources, funding and infrastructure</a:t>
            </a:r>
            <a:r>
              <a:rPr lang="en-US" sz="2400" kern="0" dirty="0">
                <a:effectLst/>
                <a:latin typeface="Aptos" panose="020B0004020202020204" pitchFamily="34" charset="0"/>
                <a:ea typeface="Times New Roman" panose="02020603050405020304" pitchFamily="18" charset="0"/>
                <a:cs typeface="Times New Roman" panose="02020603050405020304" pitchFamily="18" charset="0"/>
              </a:rPr>
              <a:t> to ensure equal opportunities for all </a:t>
            </a:r>
          </a:p>
          <a:p>
            <a:endParaRPr lang="en-US" sz="1800" kern="0" dirty="0">
              <a:latin typeface="Aptos" panose="020B0004020202020204" pitchFamily="34" charset="0"/>
              <a:cs typeface="Times New Roman" panose="02020603050405020304" pitchFamily="18" charset="0"/>
            </a:endParaRPr>
          </a:p>
          <a:p>
            <a:r>
              <a:rPr lang="en-US" sz="2400" b="1" dirty="0"/>
              <a:t>1. Enhance resource </a:t>
            </a:r>
            <a:r>
              <a:rPr lang="en-US" sz="2400" dirty="0"/>
              <a:t>m</a:t>
            </a:r>
            <a:r>
              <a:rPr lang="en-US" sz="2400" b="1" dirty="0"/>
              <a:t>obilization and accessibility</a:t>
            </a:r>
            <a:endParaRPr lang="en-US" sz="2400" dirty="0"/>
          </a:p>
          <a:p>
            <a:r>
              <a:rPr lang="en-US" sz="2400" b="1" dirty="0"/>
              <a:t>2. Foster inclusive policy </a:t>
            </a:r>
            <a:r>
              <a:rPr lang="en-US" sz="2400" dirty="0"/>
              <a:t>f</a:t>
            </a:r>
            <a:r>
              <a:rPr lang="en-US" sz="2400" b="1" dirty="0"/>
              <a:t>rameworks</a:t>
            </a:r>
            <a:endParaRPr lang="en-US" sz="2400" dirty="0"/>
          </a:p>
          <a:p>
            <a:r>
              <a:rPr lang="en-US" sz="2400" b="1" dirty="0"/>
              <a:t>3. Strengthen capacity building</a:t>
            </a:r>
            <a:endParaRPr lang="en-US" sz="2400" dirty="0"/>
          </a:p>
          <a:p>
            <a:r>
              <a:rPr lang="en-US" sz="2400" b="1" dirty="0"/>
              <a:t>4. </a:t>
            </a:r>
            <a:r>
              <a:rPr lang="en-US" sz="2400" b="1" dirty="0" err="1"/>
              <a:t>Incentivise</a:t>
            </a:r>
            <a:r>
              <a:rPr lang="en-US" sz="2400" b="1" dirty="0"/>
              <a:t> sustainable, long-term partnerships</a:t>
            </a:r>
            <a:endParaRPr lang="en-US" sz="2400" dirty="0"/>
          </a:p>
          <a:p>
            <a:r>
              <a:rPr lang="en-US" sz="2400" b="1" dirty="0"/>
              <a:t>5. Embed monitoring and accountability</a:t>
            </a:r>
            <a:endParaRPr lang="en-US" sz="2400" dirty="0"/>
          </a:p>
        </p:txBody>
      </p:sp>
      <p:sp>
        <p:nvSpPr>
          <p:cNvPr id="4" name="Text Placeholder 3">
            <a:extLst>
              <a:ext uri="{FF2B5EF4-FFF2-40B4-BE49-F238E27FC236}">
                <a16:creationId xmlns:a16="http://schemas.microsoft.com/office/drawing/2014/main" id="{AD143184-AE19-7E3D-E28F-865A8CB35572}"/>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54063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6FDA5-9960-D49F-D9EC-4ABD13B679CA}"/>
              </a:ext>
            </a:extLst>
          </p:cNvPr>
          <p:cNvSpPr>
            <a:spLocks noGrp="1"/>
          </p:cNvSpPr>
          <p:nvPr>
            <p:ph type="ctrTitle"/>
          </p:nvPr>
        </p:nvSpPr>
        <p:spPr/>
        <p:txBody>
          <a:bodyPr/>
          <a:lstStyle/>
          <a:p>
            <a:endParaRPr lang="en-US"/>
          </a:p>
        </p:txBody>
      </p:sp>
      <p:sp>
        <p:nvSpPr>
          <p:cNvPr id="3" name="Text Placeholder 2">
            <a:extLst>
              <a:ext uri="{FF2B5EF4-FFF2-40B4-BE49-F238E27FC236}">
                <a16:creationId xmlns:a16="http://schemas.microsoft.com/office/drawing/2014/main" id="{D444E30C-F48C-5BCE-1E6F-8F01E873A068}"/>
              </a:ext>
            </a:extLst>
          </p:cNvPr>
          <p:cNvSpPr>
            <a:spLocks noGrp="1"/>
          </p:cNvSpPr>
          <p:nvPr>
            <p:ph type="body" sz="quarter" idx="16"/>
          </p:nvPr>
        </p:nvSpPr>
        <p:spPr>
          <a:xfrm>
            <a:off x="420879" y="959562"/>
            <a:ext cx="11350208" cy="5250169"/>
          </a:xfrm>
        </p:spPr>
        <p:txBody>
          <a:bodyPr>
            <a:normAutofit/>
          </a:bodyPr>
          <a:lstStyle/>
          <a:p>
            <a:endParaRPr lang="en-US" sz="3000" dirty="0"/>
          </a:p>
          <a:p>
            <a:endParaRPr lang="en-US" sz="3000" dirty="0">
              <a:highlight>
                <a:srgbClr val="FFFFFF"/>
              </a:highlight>
            </a:endParaRPr>
          </a:p>
          <a:p>
            <a:r>
              <a:rPr lang="en-US" sz="3000" dirty="0">
                <a:highlight>
                  <a:srgbClr val="FFFFFF"/>
                </a:highlight>
              </a:rPr>
              <a:t>Expanding the scope of collaborations:</a:t>
            </a:r>
            <a:endParaRPr lang="en-US" sz="2400" dirty="0">
              <a:highlight>
                <a:srgbClr val="FFFFFF"/>
              </a:highlight>
            </a:endParaRPr>
          </a:p>
          <a:p>
            <a:endParaRPr lang="en-US" dirty="0">
              <a:highlight>
                <a:srgbClr val="FFFFFF"/>
              </a:highlight>
            </a:endParaRPr>
          </a:p>
          <a:p>
            <a:endParaRPr lang="en-US" dirty="0">
              <a:highlight>
                <a:srgbClr val="FFFFFF"/>
              </a:highlight>
            </a:endParaRPr>
          </a:p>
          <a:p>
            <a:pPr marL="342900" indent="-342900">
              <a:buFont typeface="Arial" panose="020B0604020202020204" pitchFamily="34" charset="0"/>
              <a:buChar char="•"/>
            </a:pPr>
            <a:r>
              <a:rPr lang="en-US" sz="2400" kern="0" dirty="0">
                <a:highlight>
                  <a:srgbClr val="FFFFFF"/>
                </a:highlight>
                <a:latin typeface="Aptos" panose="020B0004020202020204" pitchFamily="34" charset="0"/>
                <a:ea typeface="Times New Roman" panose="02020603050405020304" pitchFamily="18" charset="0"/>
                <a:cs typeface="Times New Roman" panose="02020603050405020304" pitchFamily="18" charset="0"/>
              </a:rPr>
              <a:t>C</a:t>
            </a:r>
            <a:r>
              <a:rPr lang="en-US" sz="2400" b="1" kern="0" dirty="0">
                <a:effectLst/>
                <a:highlight>
                  <a:srgbClr val="FFFFFF"/>
                </a:highlight>
                <a:latin typeface="Aptos" panose="020B0004020202020204" pitchFamily="34" charset="0"/>
                <a:ea typeface="Times New Roman" panose="02020603050405020304" pitchFamily="18" charset="0"/>
                <a:cs typeface="Times New Roman" panose="02020603050405020304" pitchFamily="18" charset="0"/>
              </a:rPr>
              <a:t>o-creation of knowledge</a:t>
            </a:r>
            <a:r>
              <a:rPr lang="en-US" sz="2400" dirty="0">
                <a:effectLst/>
                <a:highlight>
                  <a:srgbClr val="FFFFFF"/>
                </a:highlight>
              </a:rPr>
              <a:t> </a:t>
            </a:r>
          </a:p>
          <a:p>
            <a:pPr marL="342900" indent="-342900">
              <a:buFont typeface="Arial" panose="020B0604020202020204" pitchFamily="34" charset="0"/>
              <a:buChar char="•"/>
            </a:pPr>
            <a:r>
              <a:rPr lang="en-US" sz="2400" b="1" kern="0" dirty="0">
                <a:effectLst/>
                <a:highlight>
                  <a:srgbClr val="FFFFFF"/>
                </a:highlight>
                <a:latin typeface="Aptos" panose="020B0004020202020204" pitchFamily="34" charset="0"/>
                <a:ea typeface="Times New Roman" panose="02020603050405020304" pitchFamily="18" charset="0"/>
                <a:cs typeface="Times New Roman" panose="02020603050405020304" pitchFamily="18" charset="0"/>
              </a:rPr>
              <a:t>South-South and triangular cooperation</a:t>
            </a:r>
            <a:r>
              <a:rPr lang="en-US" sz="2400" dirty="0">
                <a:effectLst/>
                <a:highlight>
                  <a:srgbClr val="FFFFFF"/>
                </a:highlight>
              </a:rPr>
              <a:t> </a:t>
            </a:r>
            <a:endParaRPr lang="en-US" sz="2400" dirty="0">
              <a:highlight>
                <a:srgbClr val="FFFFFF"/>
              </a:highlight>
            </a:endParaRPr>
          </a:p>
        </p:txBody>
      </p:sp>
      <p:sp>
        <p:nvSpPr>
          <p:cNvPr id="4" name="Text Placeholder 3">
            <a:extLst>
              <a:ext uri="{FF2B5EF4-FFF2-40B4-BE49-F238E27FC236}">
                <a16:creationId xmlns:a16="http://schemas.microsoft.com/office/drawing/2014/main" id="{C7E6EE0F-2163-B936-F53E-766DC514A9C5}"/>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440688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B3132-8EFF-3C54-A534-561BB176E688}"/>
              </a:ext>
            </a:extLst>
          </p:cNvPr>
          <p:cNvSpPr>
            <a:spLocks noGrp="1"/>
          </p:cNvSpPr>
          <p:nvPr>
            <p:ph type="ctrTitle"/>
          </p:nvPr>
        </p:nvSpPr>
        <p:spPr/>
        <p:txBody>
          <a:bodyPr/>
          <a:lstStyle/>
          <a:p>
            <a:r>
              <a:rPr lang="en-US" dirty="0"/>
              <a:t>How do we know if collaborations are effective?</a:t>
            </a:r>
          </a:p>
        </p:txBody>
      </p:sp>
      <p:sp>
        <p:nvSpPr>
          <p:cNvPr id="3" name="Text Placeholder 2">
            <a:extLst>
              <a:ext uri="{FF2B5EF4-FFF2-40B4-BE49-F238E27FC236}">
                <a16:creationId xmlns:a16="http://schemas.microsoft.com/office/drawing/2014/main" id="{F88838A6-F9F1-4A64-8E97-5DF1F2C28AC1}"/>
              </a:ext>
            </a:extLst>
          </p:cNvPr>
          <p:cNvSpPr>
            <a:spLocks noGrp="1"/>
          </p:cNvSpPr>
          <p:nvPr>
            <p:ph type="body" sz="quarter" idx="16"/>
          </p:nvPr>
        </p:nvSpPr>
        <p:spPr/>
        <p:txBody>
          <a:bodyPr/>
          <a:lstStyle/>
          <a:p>
            <a:endParaRPr lang="en-US"/>
          </a:p>
        </p:txBody>
      </p:sp>
      <p:pic>
        <p:nvPicPr>
          <p:cNvPr id="5" name="Picture 4">
            <a:extLst>
              <a:ext uri="{FF2B5EF4-FFF2-40B4-BE49-F238E27FC236}">
                <a16:creationId xmlns:a16="http://schemas.microsoft.com/office/drawing/2014/main" id="{79A5576A-5A10-A643-5239-DE4E17F5F6C1}"/>
              </a:ext>
            </a:extLst>
          </p:cNvPr>
          <p:cNvPicPr>
            <a:picLocks noChangeAspect="1"/>
          </p:cNvPicPr>
          <p:nvPr/>
        </p:nvPicPr>
        <p:blipFill>
          <a:blip r:embed="rId2"/>
          <a:stretch>
            <a:fillRect/>
          </a:stretch>
        </p:blipFill>
        <p:spPr>
          <a:xfrm>
            <a:off x="0" y="946446"/>
            <a:ext cx="2987306" cy="2781285"/>
          </a:xfrm>
          <a:prstGeom prst="rect">
            <a:avLst/>
          </a:prstGeom>
        </p:spPr>
      </p:pic>
      <p:sp>
        <p:nvSpPr>
          <p:cNvPr id="6" name="Text Placeholder 2">
            <a:extLst>
              <a:ext uri="{FF2B5EF4-FFF2-40B4-BE49-F238E27FC236}">
                <a16:creationId xmlns:a16="http://schemas.microsoft.com/office/drawing/2014/main" id="{0468C0AB-234B-C7D4-31D0-4C668DFB6A8B}"/>
              </a:ext>
            </a:extLst>
          </p:cNvPr>
          <p:cNvSpPr txBox="1">
            <a:spLocks/>
          </p:cNvSpPr>
          <p:nvPr/>
        </p:nvSpPr>
        <p:spPr>
          <a:xfrm>
            <a:off x="2866029" y="901686"/>
            <a:ext cx="8905057" cy="5151871"/>
          </a:xfrm>
          <a:prstGeom prst="rect">
            <a:avLst/>
          </a:prstGeom>
          <a:effectLst/>
        </p:spPr>
        <p:txBody>
          <a:bodyPr vert="horz" lIns="91440" tIns="45720" rIns="91440" bIns="45720" rtlCol="0">
            <a:noAutofit/>
          </a:bodyPr>
          <a:lstStyle>
            <a:lvl1pPr marL="0" indent="0" algn="l" defTabSz="914400" rtl="0" eaLnBrk="1" latinLnBrk="0" hangingPunct="1">
              <a:lnSpc>
                <a:spcPct val="90000"/>
              </a:lnSpc>
              <a:spcBef>
                <a:spcPts val="1000"/>
              </a:spcBef>
              <a:buClr>
                <a:srgbClr val="024A84"/>
              </a:buClr>
              <a:buFont typeface="Arial" panose="020B0604020202020204" pitchFamily="34" charset="0"/>
              <a:buNone/>
              <a:defRPr sz="1350" b="1" kern="1200">
                <a:solidFill>
                  <a:schemeClr val="bg2">
                    <a:lumMod val="10000"/>
                  </a:schemeClr>
                </a:solidFill>
                <a:latin typeface="+mn-lt"/>
                <a:ea typeface="+mn-ea"/>
                <a:cs typeface="+mn-cs"/>
              </a:defRPr>
            </a:lvl1pPr>
            <a:lvl2pPr marL="0" indent="0" algn="l" defTabSz="914400" rtl="0" eaLnBrk="1" latinLnBrk="0" hangingPunct="1">
              <a:lnSpc>
                <a:spcPct val="90000"/>
              </a:lnSpc>
              <a:spcBef>
                <a:spcPts val="500"/>
              </a:spcBef>
              <a:buClr>
                <a:srgbClr val="024A84"/>
              </a:buClr>
              <a:buFont typeface="Arial" panose="020B0604020202020204" pitchFamily="34" charset="0"/>
              <a:buNone/>
              <a:defRPr sz="1050" b="1" kern="1200">
                <a:solidFill>
                  <a:srgbClr val="0077D4"/>
                </a:solidFill>
                <a:latin typeface="+mn-lt"/>
                <a:ea typeface="+mn-ea"/>
                <a:cs typeface="+mn-cs"/>
              </a:defRPr>
            </a:lvl2pPr>
            <a:lvl3pPr marL="0" indent="0" algn="l" defTabSz="914400" rtl="0" eaLnBrk="1" latinLnBrk="0" hangingPunct="1">
              <a:lnSpc>
                <a:spcPct val="90000"/>
              </a:lnSpc>
              <a:spcBef>
                <a:spcPts val="500"/>
              </a:spcBef>
              <a:buClr>
                <a:srgbClr val="024A84"/>
              </a:buClr>
              <a:buFont typeface="Arial" panose="020B0604020202020204" pitchFamily="34" charset="0"/>
              <a:buNone/>
              <a:defRPr sz="900" kern="1200">
                <a:solidFill>
                  <a:schemeClr val="tx1"/>
                </a:solidFill>
                <a:latin typeface="+mn-lt"/>
                <a:ea typeface="+mn-ea"/>
                <a:cs typeface="+mn-cs"/>
              </a:defRPr>
            </a:lvl3pPr>
            <a:lvl4pPr marL="1199970" indent="-171426" algn="just" defTabSz="914400" rtl="0" eaLnBrk="1" latinLnBrk="0" hangingPunct="1">
              <a:lnSpc>
                <a:spcPct val="90000"/>
              </a:lnSpc>
              <a:spcBef>
                <a:spcPts val="500"/>
              </a:spcBef>
              <a:buClr>
                <a:srgbClr val="024A84"/>
              </a:buClr>
              <a:buFont typeface="Arial" panose="020B0604020202020204" pitchFamily="34" charset="0"/>
              <a:buChar char="•"/>
              <a:defRPr sz="825" kern="1200">
                <a:solidFill>
                  <a:schemeClr val="tx1"/>
                </a:solidFill>
                <a:latin typeface="+mn-lt"/>
                <a:ea typeface="+mn-ea"/>
                <a:cs typeface="+mn-cs"/>
              </a:defRPr>
            </a:lvl4pPr>
            <a:lvl5pPr marL="1542818" indent="-171426" algn="just" defTabSz="914400" rtl="0" eaLnBrk="1" latinLnBrk="0" hangingPunct="1">
              <a:lnSpc>
                <a:spcPct val="90000"/>
              </a:lnSpc>
              <a:spcBef>
                <a:spcPts val="500"/>
              </a:spcBef>
              <a:buClr>
                <a:srgbClr val="024A84"/>
              </a:buClr>
              <a:buFont typeface="Arial" panose="020B0604020202020204" pitchFamily="34" charset="0"/>
              <a:buChar char="•"/>
              <a:defRPr sz="7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a:spcAft>
                <a:spcPts val="600"/>
              </a:spcAft>
            </a:pPr>
            <a:r>
              <a:rPr lang="en-US" sz="2400" dirty="0">
                <a:solidFill>
                  <a:schemeClr val="tx1"/>
                </a:solidFill>
              </a:rPr>
              <a:t>Metrics of successful collaboration, e.g.</a:t>
            </a:r>
          </a:p>
          <a:p>
            <a:pPr marL="914400" lvl="1" indent="-457200">
              <a:spcAft>
                <a:spcPts val="600"/>
              </a:spcAft>
              <a:buFont typeface="Arial" panose="020B0604020202020204" pitchFamily="34" charset="0"/>
              <a:buChar char="•"/>
            </a:pPr>
            <a:r>
              <a:rPr lang="en-US" sz="2400" dirty="0">
                <a:solidFill>
                  <a:schemeClr val="tx1"/>
                </a:solidFill>
              </a:rPr>
              <a:t>Inclusion of diverse stakeholders, particularly underrepresented groups</a:t>
            </a:r>
          </a:p>
          <a:p>
            <a:pPr marL="914400" lvl="1" indent="-457200">
              <a:spcAft>
                <a:spcPts val="600"/>
              </a:spcAft>
              <a:buFont typeface="Arial" panose="020B0604020202020204" pitchFamily="34" charset="0"/>
              <a:buChar char="•"/>
            </a:pPr>
            <a:r>
              <a:rPr lang="en-US" sz="2400" dirty="0">
                <a:solidFill>
                  <a:schemeClr val="tx1"/>
                </a:solidFill>
              </a:rPr>
              <a:t>Equitable access to funding, tools and data</a:t>
            </a:r>
          </a:p>
          <a:p>
            <a:pPr marL="914400" lvl="1" indent="-457200">
              <a:spcAft>
                <a:spcPts val="600"/>
              </a:spcAft>
              <a:buFont typeface="Arial" panose="020B0604020202020204" pitchFamily="34" charset="0"/>
              <a:buChar char="•"/>
            </a:pPr>
            <a:r>
              <a:rPr lang="en-US" sz="2400" dirty="0">
                <a:solidFill>
                  <a:schemeClr val="tx1"/>
                </a:solidFill>
              </a:rPr>
              <a:t>Shared authorship and recognition in outputs</a:t>
            </a:r>
          </a:p>
          <a:p>
            <a:pPr marL="457200" lvl="1">
              <a:spcAft>
                <a:spcPts val="600"/>
              </a:spcAft>
            </a:pPr>
            <a:endParaRPr lang="en-US" sz="2400" dirty="0">
              <a:solidFill>
                <a:schemeClr val="tx1"/>
              </a:solidFill>
            </a:endParaRPr>
          </a:p>
          <a:p>
            <a:pPr marL="457200" lvl="1">
              <a:spcAft>
                <a:spcPts val="600"/>
              </a:spcAft>
            </a:pPr>
            <a:r>
              <a:rPr lang="en-US" sz="2400" dirty="0">
                <a:solidFill>
                  <a:schemeClr val="tx1"/>
                </a:solidFill>
              </a:rPr>
              <a:t>Participatory monitoring and feedback mechanisms</a:t>
            </a:r>
          </a:p>
          <a:p>
            <a:pPr marL="457200" lvl="1">
              <a:spcAft>
                <a:spcPts val="600"/>
              </a:spcAft>
            </a:pPr>
            <a:endParaRPr lang="en-US" sz="2400" dirty="0">
              <a:solidFill>
                <a:schemeClr val="tx1"/>
              </a:solidFill>
            </a:endParaRPr>
          </a:p>
          <a:p>
            <a:pPr marL="457200" lvl="1">
              <a:spcAft>
                <a:spcPts val="600"/>
              </a:spcAft>
            </a:pPr>
            <a:r>
              <a:rPr lang="en-US" sz="2400" dirty="0">
                <a:solidFill>
                  <a:schemeClr val="tx1"/>
                </a:solidFill>
              </a:rPr>
              <a:t>Open and systematic evaluation</a:t>
            </a:r>
          </a:p>
        </p:txBody>
      </p:sp>
    </p:spTree>
    <p:extLst>
      <p:ext uri="{BB962C8B-B14F-4D97-AF65-F5344CB8AC3E}">
        <p14:creationId xmlns:p14="http://schemas.microsoft.com/office/powerpoint/2010/main" val="20888984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8F316D9-64C9-7CC1-E0E6-C8C287E43C49}"/>
              </a:ext>
            </a:extLst>
          </p:cNvPr>
          <p:cNvSpPr>
            <a:spLocks noGrp="1"/>
          </p:cNvSpPr>
          <p:nvPr>
            <p:ph type="body" sz="quarter" idx="14"/>
          </p:nvPr>
        </p:nvSpPr>
        <p:spPr/>
        <p:txBody>
          <a:bodyPr/>
          <a:lstStyle/>
          <a:p>
            <a:endParaRPr lang="en-US"/>
          </a:p>
        </p:txBody>
      </p:sp>
      <p:pic>
        <p:nvPicPr>
          <p:cNvPr id="2" name="Picture 1">
            <a:extLst>
              <a:ext uri="{FF2B5EF4-FFF2-40B4-BE49-F238E27FC236}">
                <a16:creationId xmlns:a16="http://schemas.microsoft.com/office/drawing/2014/main" id="{DB532A79-E559-8BC3-6DC6-7A64C22EA358}"/>
              </a:ext>
            </a:extLst>
          </p:cNvPr>
          <p:cNvPicPr>
            <a:picLocks noChangeAspect="1"/>
          </p:cNvPicPr>
          <p:nvPr/>
        </p:nvPicPr>
        <p:blipFill>
          <a:blip r:embed="rId3"/>
          <a:stretch>
            <a:fillRect/>
          </a:stretch>
        </p:blipFill>
        <p:spPr>
          <a:xfrm>
            <a:off x="1346220" y="1038808"/>
            <a:ext cx="3415947" cy="4780384"/>
          </a:xfrm>
          <a:prstGeom prst="rect">
            <a:avLst/>
          </a:prstGeom>
        </p:spPr>
      </p:pic>
      <p:sp>
        <p:nvSpPr>
          <p:cNvPr id="3" name="Title 1">
            <a:extLst>
              <a:ext uri="{FF2B5EF4-FFF2-40B4-BE49-F238E27FC236}">
                <a16:creationId xmlns:a16="http://schemas.microsoft.com/office/drawing/2014/main" id="{7B9C66C4-98A2-6A3A-55B5-898ECD1F75CD}"/>
              </a:ext>
            </a:extLst>
          </p:cNvPr>
          <p:cNvSpPr>
            <a:spLocks noGrp="1"/>
          </p:cNvSpPr>
          <p:nvPr>
            <p:ph type="ctrTitle"/>
          </p:nvPr>
        </p:nvSpPr>
        <p:spPr>
          <a:xfrm>
            <a:off x="420688" y="152400"/>
            <a:ext cx="11350625" cy="454025"/>
          </a:xfrm>
        </p:spPr>
        <p:txBody>
          <a:bodyPr/>
          <a:lstStyle/>
          <a:p>
            <a:r>
              <a:rPr lang="en-US" dirty="0"/>
              <a:t>Possibilities for increasing collaborations in the international context</a:t>
            </a:r>
          </a:p>
        </p:txBody>
      </p:sp>
      <p:sp>
        <p:nvSpPr>
          <p:cNvPr id="7" name="TextBox 12">
            <a:extLst>
              <a:ext uri="{FF2B5EF4-FFF2-40B4-BE49-F238E27FC236}">
                <a16:creationId xmlns:a16="http://schemas.microsoft.com/office/drawing/2014/main" id="{2288CD0E-D488-31C0-96BB-C43498269A99}"/>
              </a:ext>
            </a:extLst>
          </p:cNvPr>
          <p:cNvSpPr txBox="1"/>
          <p:nvPr/>
        </p:nvSpPr>
        <p:spPr>
          <a:xfrm>
            <a:off x="5488060" y="943302"/>
            <a:ext cx="4837473" cy="2999398"/>
          </a:xfrm>
          <a:prstGeom prst="rect">
            <a:avLst/>
          </a:prstGeom>
        </p:spPr>
        <p:txBody>
          <a:bodyPr lIns="47625" tIns="47625" rIns="47625" bIns="47625" rtlCol="0" anchor="t"/>
          <a:lstStyle/>
          <a:p>
            <a:pPr algn="ctr">
              <a:lnSpc>
                <a:spcPts val="2799"/>
              </a:lnSpc>
            </a:pPr>
            <a:endParaRPr lang="en-US" sz="2000" spc="18" dirty="0">
              <a:solidFill>
                <a:srgbClr val="284493"/>
              </a:solidFill>
              <a:latin typeface="Glacial Indifference Bold Italics"/>
            </a:endParaRPr>
          </a:p>
          <a:p>
            <a:pPr algn="ctr">
              <a:lnSpc>
                <a:spcPts val="2799"/>
              </a:lnSpc>
            </a:pPr>
            <a:r>
              <a:rPr lang="en-US" sz="2000" b="1" spc="18" dirty="0">
                <a:solidFill>
                  <a:srgbClr val="284493"/>
                </a:solidFill>
                <a:latin typeface="Glacial Indifference Bold Italics"/>
              </a:rPr>
              <a:t>OPEN SCIENCE PARTNERSHIP </a:t>
            </a:r>
          </a:p>
          <a:p>
            <a:pPr algn="ctr">
              <a:lnSpc>
                <a:spcPts val="2799"/>
              </a:lnSpc>
            </a:pPr>
            <a:endParaRPr lang="en-US" sz="2000" spc="18" dirty="0">
              <a:solidFill>
                <a:srgbClr val="284493"/>
              </a:solidFill>
              <a:latin typeface="Glacial Indifference Bold Italics"/>
            </a:endParaRPr>
          </a:p>
          <a:p>
            <a:pPr algn="ctr">
              <a:lnSpc>
                <a:spcPts val="2799"/>
              </a:lnSpc>
            </a:pPr>
            <a:r>
              <a:rPr lang="en-US" sz="2000" spc="18" dirty="0">
                <a:solidFill>
                  <a:srgbClr val="284493"/>
                </a:solidFill>
                <a:latin typeface="Glacial Indifference Bold Italics"/>
              </a:rPr>
              <a:t>Contribute to global calls for information</a:t>
            </a:r>
          </a:p>
          <a:p>
            <a:pPr algn="ctr">
              <a:lnSpc>
                <a:spcPts val="2799"/>
              </a:lnSpc>
            </a:pPr>
            <a:endParaRPr lang="en-US" sz="2000" spc="18" dirty="0">
              <a:solidFill>
                <a:srgbClr val="284493"/>
              </a:solidFill>
              <a:latin typeface="Glacial Indifference Bold Italics"/>
            </a:endParaRPr>
          </a:p>
          <a:p>
            <a:pPr algn="ctr">
              <a:lnSpc>
                <a:spcPts val="2799"/>
              </a:lnSpc>
            </a:pPr>
            <a:r>
              <a:rPr lang="en-US" sz="2000" spc="18" dirty="0">
                <a:solidFill>
                  <a:srgbClr val="284493"/>
                </a:solidFill>
                <a:latin typeface="Glacial Indifference Bold Italics"/>
              </a:rPr>
              <a:t>Engage in the global discussions</a:t>
            </a:r>
          </a:p>
          <a:p>
            <a:pPr algn="ctr">
              <a:lnSpc>
                <a:spcPts val="2799"/>
              </a:lnSpc>
            </a:pPr>
            <a:endParaRPr lang="en-US" sz="2000" spc="18" dirty="0">
              <a:solidFill>
                <a:srgbClr val="284493"/>
              </a:solidFill>
              <a:latin typeface="Glacial Indifference Bold Italics"/>
            </a:endParaRPr>
          </a:p>
        </p:txBody>
      </p:sp>
      <p:sp>
        <p:nvSpPr>
          <p:cNvPr id="8" name="TextBox 15">
            <a:extLst>
              <a:ext uri="{FF2B5EF4-FFF2-40B4-BE49-F238E27FC236}">
                <a16:creationId xmlns:a16="http://schemas.microsoft.com/office/drawing/2014/main" id="{919C1E61-9729-01E0-0F64-FD9AA0E6A124}"/>
              </a:ext>
            </a:extLst>
          </p:cNvPr>
          <p:cNvSpPr txBox="1"/>
          <p:nvPr/>
        </p:nvSpPr>
        <p:spPr>
          <a:xfrm>
            <a:off x="5688758" y="4353645"/>
            <a:ext cx="4436076" cy="2358623"/>
          </a:xfrm>
          <a:prstGeom prst="rect">
            <a:avLst/>
          </a:prstGeom>
        </p:spPr>
        <p:txBody>
          <a:bodyPr lIns="47625" tIns="47625" rIns="47625" bIns="47625" rtlCol="0" anchor="t"/>
          <a:lstStyle/>
          <a:p>
            <a:pPr algn="ctr">
              <a:lnSpc>
                <a:spcPts val="2160"/>
              </a:lnSpc>
            </a:pPr>
            <a:r>
              <a:rPr lang="en-US" spc="16" dirty="0">
                <a:solidFill>
                  <a:srgbClr val="284493"/>
                </a:solidFill>
                <a:latin typeface="Glacial Indifference Bold"/>
              </a:rPr>
              <a:t>UNESCO science policy website:</a:t>
            </a:r>
          </a:p>
          <a:p>
            <a:pPr algn="ctr">
              <a:lnSpc>
                <a:spcPts val="2160"/>
              </a:lnSpc>
            </a:pPr>
            <a:endParaRPr lang="en-US" spc="16" dirty="0">
              <a:solidFill>
                <a:srgbClr val="284493"/>
              </a:solidFill>
              <a:latin typeface="Glacial Indifference Bold"/>
            </a:endParaRPr>
          </a:p>
          <a:p>
            <a:pPr algn="ctr">
              <a:lnSpc>
                <a:spcPts val="2160"/>
              </a:lnSpc>
            </a:pPr>
            <a:r>
              <a:rPr lang="en-US" u="sng" spc="16" dirty="0">
                <a:solidFill>
                  <a:srgbClr val="284493"/>
                </a:solidFill>
                <a:latin typeface="Glacial Indifference Bold"/>
                <a:hlinkClick r:id="rId4"/>
              </a:rPr>
              <a:t>https://www.unesco.org/en/science-technology-and-innovation</a:t>
            </a:r>
            <a:r>
              <a:rPr lang="en-US" u="sng" spc="16" dirty="0">
                <a:solidFill>
                  <a:srgbClr val="284493"/>
                </a:solidFill>
                <a:latin typeface="Glacial Indifference Bold"/>
              </a:rPr>
              <a:t> </a:t>
            </a:r>
            <a:endParaRPr lang="en-US" spc="16" dirty="0">
              <a:solidFill>
                <a:srgbClr val="284493"/>
              </a:solidFill>
              <a:latin typeface="Glacial Indifference Bold"/>
            </a:endParaRPr>
          </a:p>
          <a:p>
            <a:pPr>
              <a:lnSpc>
                <a:spcPts val="2160"/>
              </a:lnSpc>
            </a:pPr>
            <a:endParaRPr lang="en-US" spc="16" dirty="0">
              <a:solidFill>
                <a:srgbClr val="284493"/>
              </a:solidFill>
              <a:latin typeface="Glacial Indifference Bold"/>
            </a:endParaRPr>
          </a:p>
          <a:p>
            <a:pPr>
              <a:lnSpc>
                <a:spcPts val="2160"/>
              </a:lnSpc>
            </a:pPr>
            <a:endParaRPr lang="en-US" spc="16" dirty="0">
              <a:solidFill>
                <a:srgbClr val="284493"/>
              </a:solidFill>
              <a:latin typeface="Glacial Indifference Bold"/>
            </a:endParaRPr>
          </a:p>
          <a:p>
            <a:pPr>
              <a:lnSpc>
                <a:spcPts val="2160"/>
              </a:lnSpc>
            </a:pPr>
            <a:endParaRPr lang="en-US" spc="16" dirty="0">
              <a:solidFill>
                <a:srgbClr val="284493"/>
              </a:solidFill>
              <a:latin typeface="Glacial Indifference Bold"/>
            </a:endParaRPr>
          </a:p>
          <a:p>
            <a:pPr>
              <a:lnSpc>
                <a:spcPts val="2160"/>
              </a:lnSpc>
            </a:pPr>
            <a:endParaRPr lang="en-US" spc="16" dirty="0">
              <a:solidFill>
                <a:srgbClr val="284493"/>
              </a:solidFill>
              <a:latin typeface="Glacial Indifference Bold"/>
            </a:endParaRPr>
          </a:p>
          <a:p>
            <a:pPr>
              <a:lnSpc>
                <a:spcPts val="2160"/>
              </a:lnSpc>
            </a:pPr>
            <a:endParaRPr lang="en-US" spc="16" dirty="0">
              <a:solidFill>
                <a:srgbClr val="284493"/>
              </a:solidFill>
              <a:latin typeface="Glacial Indifference Bold"/>
            </a:endParaRPr>
          </a:p>
        </p:txBody>
      </p:sp>
    </p:spTree>
    <p:extLst>
      <p:ext uri="{BB962C8B-B14F-4D97-AF65-F5344CB8AC3E}">
        <p14:creationId xmlns:p14="http://schemas.microsoft.com/office/powerpoint/2010/main" val="38825348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12">
            <a:extLst>
              <a:ext uri="{FF2B5EF4-FFF2-40B4-BE49-F238E27FC236}">
                <a16:creationId xmlns:a16="http://schemas.microsoft.com/office/drawing/2014/main" id="{6C6D1919-870E-8BE3-2DD5-66B8BC425CA8}"/>
              </a:ext>
            </a:extLst>
          </p:cNvPr>
          <p:cNvGrpSpPr/>
          <p:nvPr/>
        </p:nvGrpSpPr>
        <p:grpSpPr>
          <a:xfrm>
            <a:off x="0" y="6336051"/>
            <a:ext cx="12192000" cy="521921"/>
            <a:chOff x="0" y="6336051"/>
            <a:chExt cx="12192000" cy="521921"/>
          </a:xfrm>
        </p:grpSpPr>
        <p:sp>
          <p:nvSpPr>
            <p:cNvPr id="42" name="Rectangle 3">
              <a:extLst>
                <a:ext uri="{FF2B5EF4-FFF2-40B4-BE49-F238E27FC236}">
                  <a16:creationId xmlns:a16="http://schemas.microsoft.com/office/drawing/2014/main" id="{0FAAD626-C921-1727-AD8F-C5A0D2B98446}"/>
                </a:ext>
              </a:extLst>
            </p:cNvPr>
            <p:cNvSpPr/>
            <p:nvPr/>
          </p:nvSpPr>
          <p:spPr>
            <a:xfrm>
              <a:off x="0" y="6336051"/>
              <a:ext cx="12192000" cy="521921"/>
            </a:xfrm>
            <a:prstGeom prst="rect">
              <a:avLst/>
            </a:prstGeom>
            <a:gradFill flip="none" rotWithShape="1">
              <a:gsLst>
                <a:gs pos="0">
                  <a:srgbClr val="004983"/>
                </a:gs>
                <a:gs pos="100000">
                  <a:srgbClr val="0077D4"/>
                </a:gs>
              </a:gsLst>
              <a:lin ang="135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43" name="Picture 11" descr="A black and white logo&#10;&#10;Description automatically generated with medium confidence">
              <a:extLst>
                <a:ext uri="{FF2B5EF4-FFF2-40B4-BE49-F238E27FC236}">
                  <a16:creationId xmlns:a16="http://schemas.microsoft.com/office/drawing/2014/main" id="{D56CCB73-5497-54AD-7B85-0D9ADCBE624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975350" y="6387046"/>
              <a:ext cx="2181802" cy="459711"/>
            </a:xfrm>
            <a:prstGeom prst="rect">
              <a:avLst/>
            </a:prstGeom>
          </p:spPr>
        </p:pic>
      </p:grpSp>
      <p:sp>
        <p:nvSpPr>
          <p:cNvPr id="45" name="Rectangle 15">
            <a:extLst>
              <a:ext uri="{FF2B5EF4-FFF2-40B4-BE49-F238E27FC236}">
                <a16:creationId xmlns:a16="http://schemas.microsoft.com/office/drawing/2014/main" id="{445BE2BC-2B8F-4812-86D8-C8AFEE1F7A5A}"/>
              </a:ext>
            </a:extLst>
          </p:cNvPr>
          <p:cNvSpPr/>
          <p:nvPr/>
        </p:nvSpPr>
        <p:spPr>
          <a:xfrm>
            <a:off x="-9" y="-26186"/>
            <a:ext cx="12191997" cy="587346"/>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a:ln>
                <a:solidFill>
                  <a:srgbClr val="363636"/>
                </a:solidFill>
              </a:ln>
              <a:solidFill>
                <a:schemeClr val="tx1"/>
              </a:solidFill>
            </a:endParaRPr>
          </a:p>
        </p:txBody>
      </p:sp>
      <p:pic>
        <p:nvPicPr>
          <p:cNvPr id="47" name="Picture 2" descr="A black background with white text&#10;&#10;Description automatically generated">
            <a:extLst>
              <a:ext uri="{FF2B5EF4-FFF2-40B4-BE49-F238E27FC236}">
                <a16:creationId xmlns:a16="http://schemas.microsoft.com/office/drawing/2014/main" id="{D4E4E6B4-4CCD-A825-52B8-8FA3BF5C775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673876" y="22770"/>
            <a:ext cx="2181803" cy="475131"/>
          </a:xfrm>
          <a:prstGeom prst="rect">
            <a:avLst/>
          </a:prstGeom>
        </p:spPr>
      </p:pic>
      <p:pic>
        <p:nvPicPr>
          <p:cNvPr id="50" name="图片 49">
            <a:extLst>
              <a:ext uri="{FF2B5EF4-FFF2-40B4-BE49-F238E27FC236}">
                <a16:creationId xmlns:a16="http://schemas.microsoft.com/office/drawing/2014/main" id="{16A84856-6956-4232-3343-428EB6BA8BDF}"/>
              </a:ext>
            </a:extLst>
          </p:cNvPr>
          <p:cNvPicPr>
            <a:picLocks noChangeAspect="1"/>
          </p:cNvPicPr>
          <p:nvPr/>
        </p:nvPicPr>
        <p:blipFill>
          <a:blip r:embed="rId4"/>
          <a:stretch>
            <a:fillRect/>
          </a:stretch>
        </p:blipFill>
        <p:spPr>
          <a:xfrm>
            <a:off x="653229" y="973640"/>
            <a:ext cx="3571929" cy="5071777"/>
          </a:xfrm>
          <a:prstGeom prst="rect">
            <a:avLst/>
          </a:prstGeom>
          <a:ln>
            <a:solidFill>
              <a:schemeClr val="bg1">
                <a:lumMod val="50000"/>
              </a:schemeClr>
            </a:solidFill>
          </a:ln>
        </p:spPr>
      </p:pic>
      <p:sp>
        <p:nvSpPr>
          <p:cNvPr id="2" name="TextBox 12">
            <a:extLst>
              <a:ext uri="{FF2B5EF4-FFF2-40B4-BE49-F238E27FC236}">
                <a16:creationId xmlns:a16="http://schemas.microsoft.com/office/drawing/2014/main" id="{51C23C38-DF9F-C432-B2FD-45E11A3026EB}"/>
              </a:ext>
            </a:extLst>
          </p:cNvPr>
          <p:cNvSpPr txBox="1"/>
          <p:nvPr/>
        </p:nvSpPr>
        <p:spPr>
          <a:xfrm>
            <a:off x="4694305" y="1761106"/>
            <a:ext cx="4837473" cy="2999398"/>
          </a:xfrm>
          <a:prstGeom prst="rect">
            <a:avLst/>
          </a:prstGeom>
        </p:spPr>
        <p:txBody>
          <a:bodyPr lIns="47625" tIns="47625" rIns="47625" bIns="47625" rtlCol="0" anchor="t"/>
          <a:lstStyle/>
          <a:p>
            <a:pPr algn="ctr">
              <a:lnSpc>
                <a:spcPts val="2799"/>
              </a:lnSpc>
            </a:pPr>
            <a:endParaRPr lang="en-US" sz="2000" spc="18" dirty="0">
              <a:solidFill>
                <a:srgbClr val="284493"/>
              </a:solidFill>
              <a:latin typeface="Glacial Indifference Bold Italics"/>
            </a:endParaRPr>
          </a:p>
          <a:p>
            <a:pPr algn="ctr">
              <a:lnSpc>
                <a:spcPts val="2799"/>
              </a:lnSpc>
            </a:pPr>
            <a:r>
              <a:rPr lang="en-US" sz="2000" b="1" spc="18" dirty="0">
                <a:solidFill>
                  <a:srgbClr val="284493"/>
                </a:solidFill>
                <a:latin typeface="Glacial Indifference Bold Italics"/>
              </a:rPr>
              <a:t>INTERNATIONAL DECADE OF SCIENCES FOR SUSTAINBEL DEVELOPMENT</a:t>
            </a:r>
          </a:p>
          <a:p>
            <a:pPr algn="ctr">
              <a:lnSpc>
                <a:spcPts val="2799"/>
              </a:lnSpc>
            </a:pPr>
            <a:endParaRPr lang="en-US" sz="2000" spc="18" dirty="0">
              <a:solidFill>
                <a:srgbClr val="284493"/>
              </a:solidFill>
              <a:latin typeface="Glacial Indifference Bold Italics"/>
            </a:endParaRPr>
          </a:p>
          <a:p>
            <a:pPr algn="ctr">
              <a:lnSpc>
                <a:spcPts val="2799"/>
              </a:lnSpc>
            </a:pPr>
            <a:r>
              <a:rPr lang="en-US" sz="2000" spc="18" dirty="0">
                <a:solidFill>
                  <a:srgbClr val="284493"/>
                </a:solidFill>
                <a:latin typeface="Glacial Indifference Bold Italics"/>
              </a:rPr>
              <a:t>Contribute to the call for Initiatives for the Implementation of the Decade </a:t>
            </a:r>
          </a:p>
          <a:p>
            <a:pPr algn="ctr">
              <a:lnSpc>
                <a:spcPts val="2799"/>
              </a:lnSpc>
            </a:pPr>
            <a:endParaRPr lang="en-US" sz="2000" spc="18" dirty="0">
              <a:solidFill>
                <a:srgbClr val="284493"/>
              </a:solidFill>
              <a:latin typeface="Glacial Indifference Bold Italics"/>
            </a:endParaRPr>
          </a:p>
          <a:p>
            <a:pPr algn="ctr">
              <a:lnSpc>
                <a:spcPts val="2799"/>
              </a:lnSpc>
            </a:pPr>
            <a:r>
              <a:rPr lang="en-US" sz="2000" spc="18" dirty="0">
                <a:solidFill>
                  <a:srgbClr val="284493"/>
                </a:solidFill>
                <a:latin typeface="Glacial Indifference Bold Italics"/>
              </a:rPr>
              <a:t>Partnership Network of IDSSD</a:t>
            </a:r>
          </a:p>
          <a:p>
            <a:pPr algn="ctr">
              <a:lnSpc>
                <a:spcPts val="2799"/>
              </a:lnSpc>
            </a:pPr>
            <a:endParaRPr lang="en-US" sz="2000" spc="18" dirty="0">
              <a:solidFill>
                <a:srgbClr val="284493"/>
              </a:solidFill>
              <a:latin typeface="Glacial Indifference Bold Italics"/>
            </a:endParaRPr>
          </a:p>
        </p:txBody>
      </p:sp>
      <p:sp>
        <p:nvSpPr>
          <p:cNvPr id="4" name="TextBox 3">
            <a:extLst>
              <a:ext uri="{FF2B5EF4-FFF2-40B4-BE49-F238E27FC236}">
                <a16:creationId xmlns:a16="http://schemas.microsoft.com/office/drawing/2014/main" id="{B7B5449E-6BF5-B703-3E6D-248F66E7515D}"/>
              </a:ext>
            </a:extLst>
          </p:cNvPr>
          <p:cNvSpPr txBox="1"/>
          <p:nvPr/>
        </p:nvSpPr>
        <p:spPr>
          <a:xfrm>
            <a:off x="5039255" y="5676085"/>
            <a:ext cx="6148552" cy="369332"/>
          </a:xfrm>
          <a:prstGeom prst="rect">
            <a:avLst/>
          </a:prstGeom>
          <a:noFill/>
        </p:spPr>
        <p:txBody>
          <a:bodyPr wrap="square">
            <a:spAutoFit/>
          </a:bodyPr>
          <a:lstStyle/>
          <a:p>
            <a:r>
              <a:rPr lang="en-US" altLang="zh-CN" dirty="0">
                <a:hlinkClick r:id="rId5"/>
              </a:rPr>
              <a:t>https://www.un-sciences-decade.org/en</a:t>
            </a:r>
            <a:endParaRPr lang="en-US" altLang="zh-CN" dirty="0"/>
          </a:p>
        </p:txBody>
      </p:sp>
      <p:pic>
        <p:nvPicPr>
          <p:cNvPr id="8" name="Picture 7">
            <a:extLst>
              <a:ext uri="{FF2B5EF4-FFF2-40B4-BE49-F238E27FC236}">
                <a16:creationId xmlns:a16="http://schemas.microsoft.com/office/drawing/2014/main" id="{81373BA7-5A7B-7846-150B-57A0E1246641}"/>
              </a:ext>
            </a:extLst>
          </p:cNvPr>
          <p:cNvPicPr>
            <a:picLocks noChangeAspect="1"/>
          </p:cNvPicPr>
          <p:nvPr/>
        </p:nvPicPr>
        <p:blipFill>
          <a:blip r:embed="rId6"/>
          <a:stretch>
            <a:fillRect/>
          </a:stretch>
        </p:blipFill>
        <p:spPr>
          <a:xfrm>
            <a:off x="160519" y="-21205"/>
            <a:ext cx="11534632" cy="646232"/>
          </a:xfrm>
          <a:prstGeom prst="rect">
            <a:avLst/>
          </a:prstGeom>
        </p:spPr>
      </p:pic>
    </p:spTree>
    <p:extLst>
      <p:ext uri="{BB962C8B-B14F-4D97-AF65-F5344CB8AC3E}">
        <p14:creationId xmlns:p14="http://schemas.microsoft.com/office/powerpoint/2010/main" val="1715386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EF86CA-7E8A-0048-F166-593FCB1377D5}"/>
              </a:ext>
            </a:extLst>
          </p:cNvPr>
          <p:cNvSpPr>
            <a:spLocks noGrp="1"/>
          </p:cNvSpPr>
          <p:nvPr>
            <p:ph idx="1"/>
          </p:nvPr>
        </p:nvSpPr>
        <p:spPr/>
        <p:txBody>
          <a:bodyPr/>
          <a:lstStyle/>
          <a:p>
            <a:r>
              <a:rPr lang="en-GB" dirty="0"/>
              <a:t>Thank You!</a:t>
            </a:r>
            <a:endParaRPr lang="en-HU" dirty="0"/>
          </a:p>
        </p:txBody>
      </p:sp>
    </p:spTree>
    <p:extLst>
      <p:ext uri="{BB962C8B-B14F-4D97-AF65-F5344CB8AC3E}">
        <p14:creationId xmlns:p14="http://schemas.microsoft.com/office/powerpoint/2010/main" val="1065945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F1983-10F5-D836-E9D8-29B0B8E35274}"/>
              </a:ext>
            </a:extLst>
          </p:cNvPr>
          <p:cNvSpPr>
            <a:spLocks noGrp="1"/>
          </p:cNvSpPr>
          <p:nvPr>
            <p:ph type="title"/>
          </p:nvPr>
        </p:nvSpPr>
        <p:spPr/>
        <p:txBody>
          <a:bodyPr/>
          <a:lstStyle/>
          <a:p>
            <a:r>
              <a:rPr lang="en-GB" dirty="0"/>
              <a:t>AAS SIDE EVENT: EQUITABLE RESEARCH PARTNERSHIP FOR IMPACT</a:t>
            </a:r>
            <a:endParaRPr lang="en-HU" dirty="0"/>
          </a:p>
        </p:txBody>
      </p:sp>
      <p:pic>
        <p:nvPicPr>
          <p:cNvPr id="13" name="Content Placeholder 12" descr="A blue and white logo&#10;&#10;Description automatically generated">
            <a:extLst>
              <a:ext uri="{FF2B5EF4-FFF2-40B4-BE49-F238E27FC236}">
                <a16:creationId xmlns:a16="http://schemas.microsoft.com/office/drawing/2014/main" id="{171920E0-10B0-2060-83FB-BFD9CC94ECEF}"/>
              </a:ext>
            </a:extLst>
          </p:cNvPr>
          <p:cNvPicPr>
            <a:picLocks noGrp="1" noChangeAspect="1"/>
          </p:cNvPicPr>
          <p:nvPr>
            <p:ph idx="13"/>
          </p:nvPr>
        </p:nvPicPr>
        <p:blipFill>
          <a:blip r:embed="rId2"/>
          <a:stretch>
            <a:fillRect/>
          </a:stretch>
        </p:blipFill>
        <p:spPr>
          <a:xfrm>
            <a:off x="838200" y="6051040"/>
            <a:ext cx="2131982" cy="456852"/>
          </a:xfrm>
        </p:spPr>
      </p:pic>
      <p:sp>
        <p:nvSpPr>
          <p:cNvPr id="14" name="Content Placeholder 2">
            <a:extLst>
              <a:ext uri="{FF2B5EF4-FFF2-40B4-BE49-F238E27FC236}">
                <a16:creationId xmlns:a16="http://schemas.microsoft.com/office/drawing/2014/main" id="{54A793F8-D2BB-A5D5-E50F-97C066FE29B9}"/>
              </a:ext>
            </a:extLst>
          </p:cNvPr>
          <p:cNvSpPr>
            <a:spLocks noGrp="1"/>
          </p:cNvSpPr>
          <p:nvPr>
            <p:ph idx="1"/>
          </p:nvPr>
        </p:nvSpPr>
        <p:spPr>
          <a:xfrm>
            <a:off x="838200" y="4132366"/>
            <a:ext cx="10515600" cy="808583"/>
          </a:xfrm>
        </p:spPr>
        <p:txBody>
          <a:bodyPr/>
          <a:lstStyle/>
          <a:p>
            <a:r>
              <a:rPr lang="en-GB" dirty="0"/>
              <a:t>Ezra Clark, Science Technology and Innovation Policy, UNESCO</a:t>
            </a:r>
          </a:p>
          <a:p>
            <a:r>
              <a:rPr lang="en-GB" dirty="0"/>
              <a:t>20 November 2024</a:t>
            </a:r>
            <a:endParaRPr lang="en-HU" dirty="0"/>
          </a:p>
        </p:txBody>
      </p:sp>
    </p:spTree>
    <p:extLst>
      <p:ext uri="{BB962C8B-B14F-4D97-AF65-F5344CB8AC3E}">
        <p14:creationId xmlns:p14="http://schemas.microsoft.com/office/powerpoint/2010/main" val="3543116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F1983-10F5-D836-E9D8-29B0B8E35274}"/>
              </a:ext>
            </a:extLst>
          </p:cNvPr>
          <p:cNvSpPr>
            <a:spLocks noGrp="1"/>
          </p:cNvSpPr>
          <p:nvPr>
            <p:ph type="title"/>
          </p:nvPr>
        </p:nvSpPr>
        <p:spPr/>
        <p:txBody>
          <a:bodyPr/>
          <a:lstStyle/>
          <a:p>
            <a:pPr algn="l" defTabSz="914400">
              <a:lnSpc>
                <a:spcPct val="90000"/>
              </a:lnSpc>
              <a:spcBef>
                <a:spcPct val="0"/>
              </a:spcBef>
              <a:spcAft>
                <a:spcPts val="600"/>
              </a:spcAft>
            </a:pPr>
            <a:r>
              <a:rPr lang="en-US" sz="4400" dirty="0">
                <a:solidFill>
                  <a:schemeClr val="bg1"/>
                </a:solidFill>
                <a:ea typeface="+mj-ea"/>
                <a:cs typeface="+mj-cs"/>
              </a:rPr>
              <a:t>Open and equitable science for impactful collaboration</a:t>
            </a:r>
          </a:p>
        </p:txBody>
      </p:sp>
      <p:pic>
        <p:nvPicPr>
          <p:cNvPr id="13" name="Content Placeholder 12" descr="A blue and white logo&#10;&#10;Description automatically generated">
            <a:extLst>
              <a:ext uri="{FF2B5EF4-FFF2-40B4-BE49-F238E27FC236}">
                <a16:creationId xmlns:a16="http://schemas.microsoft.com/office/drawing/2014/main" id="{171920E0-10B0-2060-83FB-BFD9CC94ECEF}"/>
              </a:ext>
            </a:extLst>
          </p:cNvPr>
          <p:cNvPicPr>
            <a:picLocks noGrp="1" noChangeAspect="1"/>
          </p:cNvPicPr>
          <p:nvPr>
            <p:ph idx="13"/>
          </p:nvPr>
        </p:nvPicPr>
        <p:blipFill>
          <a:blip r:embed="rId2"/>
          <a:stretch>
            <a:fillRect/>
          </a:stretch>
        </p:blipFill>
        <p:spPr>
          <a:xfrm>
            <a:off x="838200" y="6051040"/>
            <a:ext cx="2131982" cy="456852"/>
          </a:xfrm>
        </p:spPr>
      </p:pic>
    </p:spTree>
    <p:extLst>
      <p:ext uri="{BB962C8B-B14F-4D97-AF65-F5344CB8AC3E}">
        <p14:creationId xmlns:p14="http://schemas.microsoft.com/office/powerpoint/2010/main" val="567164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B70A88A-DF6B-4084-8D86-19A6E3BAE8D2}"/>
              </a:ext>
            </a:extLst>
          </p:cNvPr>
          <p:cNvSpPr/>
          <p:nvPr/>
        </p:nvSpPr>
        <p:spPr>
          <a:xfrm>
            <a:off x="4805967" y="5043142"/>
            <a:ext cx="2509977" cy="854080"/>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r>
              <a:rPr lang="en-US" sz="1650" b="1" dirty="0">
                <a:latin typeface="Calibri" panose="020F0502020204030204" pitchFamily="34" charset="0"/>
                <a:ea typeface="Calibri" panose="020F0502020204030204" pitchFamily="34" charset="0"/>
                <a:cs typeface="Times New Roman" panose="02020603050405020304" pitchFamily="18" charset="0"/>
              </a:rPr>
              <a:t>Haphazard </a:t>
            </a:r>
            <a:r>
              <a:rPr lang="en-US" sz="1650" dirty="0">
                <a:latin typeface="Calibri" panose="020F0502020204030204" pitchFamily="34" charset="0"/>
                <a:ea typeface="Calibri" panose="020F0502020204030204" pitchFamily="34" charset="0"/>
                <a:cs typeface="Times New Roman" panose="02020603050405020304" pitchFamily="18" charset="0"/>
              </a:rPr>
              <a:t>cooperation, collaboration and engagement</a:t>
            </a:r>
            <a:endParaRPr lang="en-US" sz="165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1986546" y="5043142"/>
            <a:ext cx="2509977" cy="854080"/>
          </a:xfrm>
          <a:prstGeom prst="rect">
            <a:avLst/>
          </a:prstGeom>
          <a:ln/>
        </p:spPr>
        <p:style>
          <a:lnRef idx="1">
            <a:schemeClr val="accent1"/>
          </a:lnRef>
          <a:fillRef idx="3">
            <a:schemeClr val="accent1"/>
          </a:fillRef>
          <a:effectRef idx="2">
            <a:schemeClr val="accent1"/>
          </a:effectRef>
          <a:fontRef idx="minor">
            <a:schemeClr val="lt1"/>
          </a:fontRef>
        </p:style>
        <p:txBody>
          <a:bodyPr wrap="square">
            <a:spAutoFit/>
          </a:bodyPr>
          <a:lstStyle/>
          <a:p>
            <a:pPr>
              <a:spcAft>
                <a:spcPts val="600"/>
              </a:spcAft>
            </a:pPr>
            <a:r>
              <a:rPr lang="en-US" sz="1650" b="1" dirty="0">
                <a:latin typeface="Calibri" panose="020F0502020204030204" pitchFamily="34" charset="0"/>
                <a:ea typeface="Calibri" panose="020F0502020204030204" pitchFamily="34" charset="0"/>
                <a:cs typeface="Times New Roman" panose="02020603050405020304" pitchFamily="18" charset="0"/>
              </a:rPr>
              <a:t>Limited access </a:t>
            </a:r>
            <a:r>
              <a:rPr lang="en-US" sz="1650" dirty="0">
                <a:latin typeface="Calibri" panose="020F0502020204030204" pitchFamily="34" charset="0"/>
                <a:ea typeface="Calibri" panose="020F0502020204030204" pitchFamily="34" charset="0"/>
                <a:cs typeface="Times New Roman" panose="02020603050405020304" pitchFamily="18" charset="0"/>
              </a:rPr>
              <a:t>to knowledge products, like papers and datasets</a:t>
            </a:r>
          </a:p>
        </p:txBody>
      </p:sp>
      <p:sp>
        <p:nvSpPr>
          <p:cNvPr id="14" name="Rectangle 13">
            <a:extLst>
              <a:ext uri="{FF2B5EF4-FFF2-40B4-BE49-F238E27FC236}">
                <a16:creationId xmlns:a16="http://schemas.microsoft.com/office/drawing/2014/main" id="{CC23FF04-29D9-4949-837D-6610454491C0}"/>
              </a:ext>
            </a:extLst>
          </p:cNvPr>
          <p:cNvSpPr/>
          <p:nvPr/>
        </p:nvSpPr>
        <p:spPr>
          <a:xfrm>
            <a:off x="7633704" y="5045571"/>
            <a:ext cx="2725238" cy="895310"/>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lnSpc>
                <a:spcPct val="107000"/>
              </a:lnSpc>
              <a:spcAft>
                <a:spcPts val="600"/>
              </a:spcAft>
            </a:pPr>
            <a:r>
              <a:rPr lang="en-US" sz="1650" dirty="0">
                <a:latin typeface="Calibri" panose="020F0502020204030204" pitchFamily="34" charset="0"/>
                <a:ea typeface="Calibri" panose="020F0502020204030204" pitchFamily="34" charset="0"/>
                <a:cs typeface="Times New Roman" panose="02020603050405020304" pitchFamily="18" charset="0"/>
              </a:rPr>
              <a:t>Restricted access to decision-making about science, including its funding</a:t>
            </a:r>
          </a:p>
        </p:txBody>
      </p:sp>
      <p:sp>
        <p:nvSpPr>
          <p:cNvPr id="12" name="Title 1"/>
          <p:cNvSpPr>
            <a:spLocks noGrp="1"/>
          </p:cNvSpPr>
          <p:nvPr>
            <p:ph type="ctrTitle"/>
          </p:nvPr>
        </p:nvSpPr>
        <p:spPr>
          <a:xfrm>
            <a:off x="2069667" y="1814858"/>
            <a:ext cx="6384484" cy="341556"/>
          </a:xfrm>
        </p:spPr>
        <p:txBody>
          <a:bodyPr>
            <a:normAutofit fontScale="90000"/>
          </a:bodyPr>
          <a:lstStyle/>
          <a:p>
            <a:r>
              <a:rPr lang="en-US" sz="2250" dirty="0">
                <a:latin typeface="+mn-lt"/>
              </a:rPr>
              <a:t>Open Science at the Global  Level</a:t>
            </a:r>
          </a:p>
        </p:txBody>
      </p:sp>
      <p:sp>
        <p:nvSpPr>
          <p:cNvPr id="2" name="TextBox 20">
            <a:extLst>
              <a:ext uri="{FF2B5EF4-FFF2-40B4-BE49-F238E27FC236}">
                <a16:creationId xmlns:a16="http://schemas.microsoft.com/office/drawing/2014/main" id="{796C0951-9A07-41AF-AB06-C0C2823C80C7}"/>
              </a:ext>
            </a:extLst>
          </p:cNvPr>
          <p:cNvSpPr txBox="1"/>
          <p:nvPr/>
        </p:nvSpPr>
        <p:spPr>
          <a:xfrm>
            <a:off x="1839672" y="271844"/>
            <a:ext cx="8512645" cy="286553"/>
          </a:xfrm>
          <a:prstGeom prst="rect">
            <a:avLst/>
          </a:prstGeom>
        </p:spPr>
        <p:txBody>
          <a:bodyPr lIns="0" tIns="0" rIns="0" bIns="0" rtlCol="0" anchor="t">
            <a:spAutoFit/>
          </a:bodyPr>
          <a:lstStyle/>
          <a:p>
            <a:pPr>
              <a:lnSpc>
                <a:spcPts val="2080"/>
              </a:lnSpc>
            </a:pPr>
            <a:r>
              <a:rPr lang="en-US" sz="2499" spc="-15" dirty="0">
                <a:solidFill>
                  <a:srgbClr val="FFFFFF"/>
                </a:solidFill>
                <a:latin typeface="Glacial Indifference Bold"/>
              </a:rPr>
              <a:t>What is unequal in science?</a:t>
            </a:r>
          </a:p>
        </p:txBody>
      </p:sp>
      <p:grpSp>
        <p:nvGrpSpPr>
          <p:cNvPr id="10" name="Group 9">
            <a:extLst>
              <a:ext uri="{FF2B5EF4-FFF2-40B4-BE49-F238E27FC236}">
                <a16:creationId xmlns:a16="http://schemas.microsoft.com/office/drawing/2014/main" id="{DA864DA6-AE8C-A874-C99B-4F7B605C6640}"/>
              </a:ext>
            </a:extLst>
          </p:cNvPr>
          <p:cNvGrpSpPr/>
          <p:nvPr/>
        </p:nvGrpSpPr>
        <p:grpSpPr>
          <a:xfrm>
            <a:off x="2417642" y="785813"/>
            <a:ext cx="7286625" cy="3995396"/>
            <a:chOff x="953218" y="838200"/>
            <a:chExt cx="7772400" cy="4261756"/>
          </a:xfrm>
        </p:grpSpPr>
        <p:pic>
          <p:nvPicPr>
            <p:cNvPr id="7" name="Picture 6" descr="A colorful circle with numbers and text&#10;&#10;Description automatically generated">
              <a:extLst>
                <a:ext uri="{FF2B5EF4-FFF2-40B4-BE49-F238E27FC236}">
                  <a16:creationId xmlns:a16="http://schemas.microsoft.com/office/drawing/2014/main" id="{E07E0D91-D20F-679B-E107-017D5FAAE5C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53218" y="838200"/>
              <a:ext cx="7772400" cy="4029803"/>
            </a:xfrm>
            <a:prstGeom prst="rect">
              <a:avLst/>
            </a:prstGeom>
          </p:spPr>
        </p:pic>
        <p:sp>
          <p:nvSpPr>
            <p:cNvPr id="8" name="TextBox 7">
              <a:extLst>
                <a:ext uri="{FF2B5EF4-FFF2-40B4-BE49-F238E27FC236}">
                  <a16:creationId xmlns:a16="http://schemas.microsoft.com/office/drawing/2014/main" id="{3F1277E3-4C85-F60C-A9C0-257855DE3E0A}"/>
                </a:ext>
              </a:extLst>
            </p:cNvPr>
            <p:cNvSpPr txBox="1"/>
            <p:nvPr/>
          </p:nvSpPr>
          <p:spPr>
            <a:xfrm>
              <a:off x="2514600" y="4724400"/>
              <a:ext cx="4724400" cy="375556"/>
            </a:xfrm>
            <a:prstGeom prst="rect">
              <a:avLst/>
            </a:prstGeom>
            <a:noFill/>
          </p:spPr>
          <p:txBody>
            <a:bodyPr wrap="square" rtlCol="0">
              <a:spAutoFit/>
            </a:bodyPr>
            <a:lstStyle/>
            <a:p>
              <a:pPr algn="ctr"/>
              <a:r>
                <a:rPr lang="en-US" sz="1688" dirty="0"/>
                <a:t>Who is spending money on science?</a:t>
              </a:r>
            </a:p>
          </p:txBody>
        </p:sp>
      </p:grpSp>
      <p:grpSp>
        <p:nvGrpSpPr>
          <p:cNvPr id="18" name="Group 17">
            <a:extLst>
              <a:ext uri="{FF2B5EF4-FFF2-40B4-BE49-F238E27FC236}">
                <a16:creationId xmlns:a16="http://schemas.microsoft.com/office/drawing/2014/main" id="{20604C94-74DB-9819-B7AB-B2BF098F23AB}"/>
              </a:ext>
            </a:extLst>
          </p:cNvPr>
          <p:cNvGrpSpPr/>
          <p:nvPr/>
        </p:nvGrpSpPr>
        <p:grpSpPr>
          <a:xfrm>
            <a:off x="2451888" y="814355"/>
            <a:ext cx="7286625" cy="4130024"/>
            <a:chOff x="989747" y="838200"/>
            <a:chExt cx="7772400" cy="4405359"/>
          </a:xfrm>
        </p:grpSpPr>
        <p:pic>
          <p:nvPicPr>
            <p:cNvPr id="16" name="Picture 15" descr="A colorful circle with numbers and text&#10;&#10;Description automatically generated with medium confidence">
              <a:extLst>
                <a:ext uri="{FF2B5EF4-FFF2-40B4-BE49-F238E27FC236}">
                  <a16:creationId xmlns:a16="http://schemas.microsoft.com/office/drawing/2014/main" id="{82E8C18D-7B2F-D3B5-7878-80C3F73DFA2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89747" y="838200"/>
              <a:ext cx="7772400" cy="4213180"/>
            </a:xfrm>
            <a:prstGeom prst="rect">
              <a:avLst/>
            </a:prstGeom>
          </p:spPr>
        </p:pic>
        <p:sp>
          <p:nvSpPr>
            <p:cNvPr id="17" name="TextBox 16">
              <a:extLst>
                <a:ext uri="{FF2B5EF4-FFF2-40B4-BE49-F238E27FC236}">
                  <a16:creationId xmlns:a16="http://schemas.microsoft.com/office/drawing/2014/main" id="{D3E41208-C966-D65F-96F0-7865E7373021}"/>
                </a:ext>
              </a:extLst>
            </p:cNvPr>
            <p:cNvSpPr txBox="1"/>
            <p:nvPr/>
          </p:nvSpPr>
          <p:spPr>
            <a:xfrm>
              <a:off x="1676400" y="4868003"/>
              <a:ext cx="6248399" cy="375556"/>
            </a:xfrm>
            <a:prstGeom prst="rect">
              <a:avLst/>
            </a:prstGeom>
            <a:solidFill>
              <a:schemeClr val="bg1"/>
            </a:solidFill>
          </p:spPr>
          <p:txBody>
            <a:bodyPr wrap="square" rtlCol="0">
              <a:spAutoFit/>
            </a:bodyPr>
            <a:lstStyle/>
            <a:p>
              <a:pPr algn="ctr"/>
              <a:r>
                <a:rPr lang="en-US" sz="1688" dirty="0"/>
                <a:t>Where are the world’s researchers?</a:t>
              </a:r>
            </a:p>
          </p:txBody>
        </p:sp>
      </p:grpSp>
    </p:spTree>
    <p:extLst>
      <p:ext uri="{BB962C8B-B14F-4D97-AF65-F5344CB8AC3E}">
        <p14:creationId xmlns:p14="http://schemas.microsoft.com/office/powerpoint/2010/main" val="313727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B49ED-41FB-9314-B969-6F179160BE3F}"/>
            </a:ext>
          </a:extLst>
        </p:cNvPr>
        <p:cNvGrpSpPr/>
        <p:nvPr/>
      </p:nvGrpSpPr>
      <p:grpSpPr>
        <a:xfrm>
          <a:off x="0" y="0"/>
          <a:ext cx="0" cy="0"/>
          <a:chOff x="0" y="0"/>
          <a:chExt cx="0" cy="0"/>
        </a:xfrm>
      </p:grpSpPr>
      <p:pic>
        <p:nvPicPr>
          <p:cNvPr id="6" name="Picture 2" descr="Image result for sdg">
            <a:extLst>
              <a:ext uri="{FF2B5EF4-FFF2-40B4-BE49-F238E27FC236}">
                <a16:creationId xmlns:a16="http://schemas.microsoft.com/office/drawing/2014/main" id="{258ACB87-660D-B2EA-ECC7-28A09BE70C3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46752" y="1875539"/>
            <a:ext cx="1971271" cy="197127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FEE4EA1-C2B7-30B8-866E-DA4A5E2F2B11}"/>
              </a:ext>
            </a:extLst>
          </p:cNvPr>
          <p:cNvSpPr/>
          <p:nvPr/>
        </p:nvSpPr>
        <p:spPr>
          <a:xfrm>
            <a:off x="5308001" y="4213748"/>
            <a:ext cx="2059557" cy="1107996"/>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r>
              <a:rPr lang="en-US" sz="1650" b="1" dirty="0">
                <a:latin typeface="Calibri" panose="020F0502020204030204" pitchFamily="34" charset="0"/>
                <a:ea typeface="Calibri" panose="020F0502020204030204" pitchFamily="34" charset="0"/>
                <a:cs typeface="Times New Roman" panose="02020603050405020304" pitchFamily="18" charset="0"/>
              </a:rPr>
              <a:t>Acceleration </a:t>
            </a:r>
            <a:r>
              <a:rPr lang="en-US" sz="1650" dirty="0">
                <a:latin typeface="Calibri" panose="020F0502020204030204" pitchFamily="34" charset="0"/>
                <a:ea typeface="Calibri" panose="020F0502020204030204" pitchFamily="34" charset="0"/>
                <a:cs typeface="Times New Roman" panose="02020603050405020304" pitchFamily="18" charset="0"/>
              </a:rPr>
              <a:t>of the achievements of the </a:t>
            </a:r>
          </a:p>
          <a:p>
            <a:r>
              <a:rPr lang="en-US" sz="1650" b="1" dirty="0">
                <a:latin typeface="Calibri" panose="020F0502020204030204" pitchFamily="34" charset="0"/>
                <a:ea typeface="Calibri" panose="020F0502020204030204" pitchFamily="34" charset="0"/>
                <a:cs typeface="Times New Roman" panose="02020603050405020304" pitchFamily="18" charset="0"/>
              </a:rPr>
              <a:t>UN Sustainable Development Goals.</a:t>
            </a:r>
          </a:p>
        </p:txBody>
      </p:sp>
      <p:sp>
        <p:nvSpPr>
          <p:cNvPr id="11" name="Rectangle 10">
            <a:extLst>
              <a:ext uri="{FF2B5EF4-FFF2-40B4-BE49-F238E27FC236}">
                <a16:creationId xmlns:a16="http://schemas.microsoft.com/office/drawing/2014/main" id="{9CFC62A5-646D-67EA-6BC6-9FC94AAF1FC1}"/>
              </a:ext>
            </a:extLst>
          </p:cNvPr>
          <p:cNvSpPr/>
          <p:nvPr/>
        </p:nvSpPr>
        <p:spPr>
          <a:xfrm>
            <a:off x="2038762" y="4213748"/>
            <a:ext cx="2477006" cy="1107996"/>
          </a:xfrm>
          <a:prstGeom prst="rect">
            <a:avLst/>
          </a:prstGeom>
          <a:ln/>
        </p:spPr>
        <p:style>
          <a:lnRef idx="1">
            <a:schemeClr val="accent1"/>
          </a:lnRef>
          <a:fillRef idx="3">
            <a:schemeClr val="accent1"/>
          </a:fillRef>
          <a:effectRef idx="2">
            <a:schemeClr val="accent1"/>
          </a:effectRef>
          <a:fontRef idx="minor">
            <a:schemeClr val="lt1"/>
          </a:fontRef>
        </p:style>
        <p:txBody>
          <a:bodyPr wrap="square">
            <a:spAutoFit/>
          </a:bodyPr>
          <a:lstStyle/>
          <a:p>
            <a:pPr>
              <a:spcAft>
                <a:spcPts val="600"/>
              </a:spcAft>
            </a:pPr>
            <a:r>
              <a:rPr lang="en-US" sz="1650" b="1" dirty="0">
                <a:latin typeface="Calibri" panose="020F0502020204030204" pitchFamily="34" charset="0"/>
                <a:ea typeface="Calibri" panose="020F0502020204030204" pitchFamily="34" charset="0"/>
                <a:cs typeface="Times New Roman" panose="02020603050405020304" pitchFamily="18" charset="0"/>
              </a:rPr>
              <a:t>Increased access </a:t>
            </a:r>
            <a:r>
              <a:rPr lang="en-US" sz="1650" dirty="0">
                <a:latin typeface="Calibri" panose="020F0502020204030204" pitchFamily="34" charset="0"/>
                <a:ea typeface="Calibri" panose="020F0502020204030204" pitchFamily="34" charset="0"/>
                <a:cs typeface="Times New Roman" panose="02020603050405020304" pitchFamily="18" charset="0"/>
              </a:rPr>
              <a:t>to knowledge and </a:t>
            </a:r>
            <a:r>
              <a:rPr lang="en-US" sz="1650" b="1" dirty="0">
                <a:latin typeface="Calibri" panose="020F0502020204030204" pitchFamily="34" charset="0"/>
                <a:ea typeface="Calibri" panose="020F0502020204030204" pitchFamily="34" charset="0"/>
                <a:cs typeface="Times New Roman" panose="02020603050405020304" pitchFamily="18" charset="0"/>
              </a:rPr>
              <a:t>improved quality and efficiency</a:t>
            </a:r>
            <a:r>
              <a:rPr lang="en-US" sz="1650" dirty="0">
                <a:latin typeface="Calibri" panose="020F0502020204030204" pitchFamily="34" charset="0"/>
                <a:ea typeface="Calibri" panose="020F0502020204030204" pitchFamily="34" charset="0"/>
                <a:cs typeface="Times New Roman" panose="02020603050405020304" pitchFamily="18" charset="0"/>
              </a:rPr>
              <a:t> of the scientific process. </a:t>
            </a:r>
          </a:p>
        </p:txBody>
      </p:sp>
      <p:sp>
        <p:nvSpPr>
          <p:cNvPr id="14" name="Rectangle 13">
            <a:extLst>
              <a:ext uri="{FF2B5EF4-FFF2-40B4-BE49-F238E27FC236}">
                <a16:creationId xmlns:a16="http://schemas.microsoft.com/office/drawing/2014/main" id="{F9EDE94E-344F-31A4-5D34-FE6A574532A4}"/>
              </a:ext>
            </a:extLst>
          </p:cNvPr>
          <p:cNvSpPr/>
          <p:nvPr/>
        </p:nvSpPr>
        <p:spPr>
          <a:xfrm>
            <a:off x="8341854" y="4057216"/>
            <a:ext cx="2020529" cy="1166986"/>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lnSpc>
                <a:spcPct val="107000"/>
              </a:lnSpc>
              <a:spcAft>
                <a:spcPts val="600"/>
              </a:spcAft>
            </a:pPr>
            <a:r>
              <a:rPr lang="en-US" sz="1650" dirty="0">
                <a:latin typeface="Calibri" panose="020F0502020204030204" pitchFamily="34" charset="0"/>
                <a:ea typeface="Calibri" panose="020F0502020204030204" pitchFamily="34" charset="0"/>
                <a:cs typeface="Times New Roman" panose="02020603050405020304" pitchFamily="18" charset="0"/>
              </a:rPr>
              <a:t>Potential to </a:t>
            </a:r>
            <a:r>
              <a:rPr lang="en-US" sz="1650" b="1" dirty="0">
                <a:latin typeface="Calibri" panose="020F0502020204030204" pitchFamily="34" charset="0"/>
                <a:ea typeface="Calibri" panose="020F0502020204030204" pitchFamily="34" charset="0"/>
                <a:cs typeface="Times New Roman" panose="02020603050405020304" pitchFamily="18" charset="0"/>
              </a:rPr>
              <a:t>bridge STI gaps</a:t>
            </a:r>
            <a:r>
              <a:rPr lang="en-US" sz="1650" dirty="0">
                <a:latin typeface="Calibri" panose="020F0502020204030204" pitchFamily="34" charset="0"/>
                <a:ea typeface="Calibri" panose="020F0502020204030204" pitchFamily="34" charset="0"/>
                <a:cs typeface="Times New Roman" panose="02020603050405020304" pitchFamily="18" charset="0"/>
              </a:rPr>
              <a:t> and fulfill the </a:t>
            </a:r>
            <a:r>
              <a:rPr lang="en-US" sz="1650" b="1" dirty="0">
                <a:latin typeface="Calibri" panose="020F0502020204030204" pitchFamily="34" charset="0"/>
                <a:ea typeface="Calibri" panose="020F0502020204030204" pitchFamily="34" charset="0"/>
                <a:cs typeface="Times New Roman" panose="02020603050405020304" pitchFamily="18" charset="0"/>
              </a:rPr>
              <a:t>human right to science</a:t>
            </a:r>
            <a:r>
              <a:rPr lang="en-US" sz="1650" dirty="0">
                <a:latin typeface="Calibri" panose="020F0502020204030204" pitchFamily="34" charset="0"/>
                <a:ea typeface="Calibri" panose="020F0502020204030204" pitchFamily="34" charset="0"/>
                <a:cs typeface="Times New Roman" panose="02020603050405020304" pitchFamily="18" charset="0"/>
              </a:rPr>
              <a:t>. </a:t>
            </a:r>
          </a:p>
        </p:txBody>
      </p:sp>
      <p:pic>
        <p:nvPicPr>
          <p:cNvPr id="15" name="Picture 14">
            <a:extLst>
              <a:ext uri="{FF2B5EF4-FFF2-40B4-BE49-F238E27FC236}">
                <a16:creationId xmlns:a16="http://schemas.microsoft.com/office/drawing/2014/main" id="{4F2D4D85-4075-2E31-5863-3C34CC4C6641}"/>
              </a:ext>
            </a:extLst>
          </p:cNvPr>
          <p:cNvPicPr>
            <a:picLocks noChangeAspect="1"/>
          </p:cNvPicPr>
          <p:nvPr/>
        </p:nvPicPr>
        <p:blipFill>
          <a:blip r:embed="rId3"/>
          <a:stretch>
            <a:fillRect/>
          </a:stretch>
        </p:blipFill>
        <p:spPr>
          <a:xfrm>
            <a:off x="1023938" y="1829462"/>
            <a:ext cx="4516096" cy="1898859"/>
          </a:xfrm>
          <a:prstGeom prst="rect">
            <a:avLst/>
          </a:prstGeom>
        </p:spPr>
      </p:pic>
      <p:pic>
        <p:nvPicPr>
          <p:cNvPr id="3" name="Picture 2">
            <a:extLst>
              <a:ext uri="{FF2B5EF4-FFF2-40B4-BE49-F238E27FC236}">
                <a16:creationId xmlns:a16="http://schemas.microsoft.com/office/drawing/2014/main" id="{FB07A63D-C961-A4D1-DA62-A045E6228D86}"/>
              </a:ext>
            </a:extLst>
          </p:cNvPr>
          <p:cNvPicPr>
            <a:picLocks noChangeAspect="1"/>
          </p:cNvPicPr>
          <p:nvPr/>
        </p:nvPicPr>
        <p:blipFill>
          <a:blip r:embed="rId4"/>
          <a:stretch>
            <a:fillRect/>
          </a:stretch>
        </p:blipFill>
        <p:spPr>
          <a:xfrm>
            <a:off x="8214092" y="1753160"/>
            <a:ext cx="2148290" cy="1974773"/>
          </a:xfrm>
          <a:prstGeom prst="rect">
            <a:avLst/>
          </a:prstGeom>
        </p:spPr>
      </p:pic>
      <p:sp>
        <p:nvSpPr>
          <p:cNvPr id="2" name="TextBox 20">
            <a:extLst>
              <a:ext uri="{FF2B5EF4-FFF2-40B4-BE49-F238E27FC236}">
                <a16:creationId xmlns:a16="http://schemas.microsoft.com/office/drawing/2014/main" id="{9FB45783-9CA0-E9E6-B45E-EBDEC40AA526}"/>
              </a:ext>
            </a:extLst>
          </p:cNvPr>
          <p:cNvSpPr txBox="1"/>
          <p:nvPr/>
        </p:nvSpPr>
        <p:spPr>
          <a:xfrm>
            <a:off x="1839672" y="271844"/>
            <a:ext cx="8512645" cy="286553"/>
          </a:xfrm>
          <a:prstGeom prst="rect">
            <a:avLst/>
          </a:prstGeom>
        </p:spPr>
        <p:txBody>
          <a:bodyPr lIns="0" tIns="0" rIns="0" bIns="0" rtlCol="0" anchor="t">
            <a:spAutoFit/>
          </a:bodyPr>
          <a:lstStyle/>
          <a:p>
            <a:pPr>
              <a:lnSpc>
                <a:spcPts val="2080"/>
              </a:lnSpc>
            </a:pPr>
            <a:r>
              <a:rPr lang="en-US" sz="2499" spc="-15" dirty="0">
                <a:solidFill>
                  <a:srgbClr val="FFFFFF"/>
                </a:solidFill>
                <a:latin typeface="Glacial Indifference Bold"/>
              </a:rPr>
              <a:t>Why open and collaborative science?</a:t>
            </a:r>
          </a:p>
        </p:txBody>
      </p:sp>
    </p:spTree>
    <p:extLst>
      <p:ext uri="{BB962C8B-B14F-4D97-AF65-F5344CB8AC3E}">
        <p14:creationId xmlns:p14="http://schemas.microsoft.com/office/powerpoint/2010/main" val="3485814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C0A5805-4DD1-4557-B54B-27DC4927A95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567" r="2231"/>
          <a:stretch/>
        </p:blipFill>
        <p:spPr>
          <a:xfrm>
            <a:off x="20" y="10"/>
            <a:ext cx="4635571" cy="6857990"/>
          </a:xfrm>
          <a:prstGeom prst="rect">
            <a:avLst/>
          </a:prstGeom>
          <a:effectLst/>
        </p:spPr>
      </p:pic>
      <p:sp>
        <p:nvSpPr>
          <p:cNvPr id="15" name="TextBox 14">
            <a:extLst>
              <a:ext uri="{FF2B5EF4-FFF2-40B4-BE49-F238E27FC236}">
                <a16:creationId xmlns:a16="http://schemas.microsoft.com/office/drawing/2014/main" id="{6C0562D4-ECDA-4A99-BC6E-BF7962E7CF42}"/>
              </a:ext>
            </a:extLst>
          </p:cNvPr>
          <p:cNvSpPr txBox="1"/>
          <p:nvPr/>
        </p:nvSpPr>
        <p:spPr>
          <a:xfrm>
            <a:off x="4845684" y="141152"/>
            <a:ext cx="7166776" cy="426848"/>
          </a:xfrm>
          <a:prstGeom prst="rect">
            <a:avLst/>
          </a:prstGeom>
          <a:noFill/>
        </p:spPr>
        <p:txBody>
          <a:bodyPr wrap="square">
            <a:spAutoFit/>
          </a:bodyPr>
          <a:lstStyle/>
          <a:p>
            <a:pPr algn="l" defTabSz="914400">
              <a:lnSpc>
                <a:spcPct val="90000"/>
              </a:lnSpc>
              <a:spcBef>
                <a:spcPct val="0"/>
              </a:spcBef>
              <a:spcAft>
                <a:spcPts val="600"/>
              </a:spcAft>
            </a:pPr>
            <a:r>
              <a:rPr lang="en-US" sz="2400" dirty="0">
                <a:solidFill>
                  <a:schemeClr val="bg1"/>
                </a:solidFill>
                <a:ea typeface="+mj-ea"/>
                <a:cs typeface="+mj-cs"/>
              </a:rPr>
              <a:t>2021 UNESCO Recommendation on Open Science</a:t>
            </a:r>
          </a:p>
        </p:txBody>
      </p:sp>
      <p:sp>
        <p:nvSpPr>
          <p:cNvPr id="5" name="Text Placeholder 4">
            <a:extLst>
              <a:ext uri="{FF2B5EF4-FFF2-40B4-BE49-F238E27FC236}">
                <a16:creationId xmlns:a16="http://schemas.microsoft.com/office/drawing/2014/main" id="{A1E8FE47-CBBB-474E-BB33-33B3AD5057E2}"/>
              </a:ext>
            </a:extLst>
          </p:cNvPr>
          <p:cNvSpPr>
            <a:spLocks noGrp="1"/>
          </p:cNvSpPr>
          <p:nvPr>
            <p:ph type="body" sz="quarter" idx="14"/>
          </p:nvPr>
        </p:nvSpPr>
        <p:spPr/>
        <p:txBody>
          <a:bodyPr/>
          <a:lstStyle/>
          <a:p>
            <a:endParaRPr lang="en-US"/>
          </a:p>
        </p:txBody>
      </p:sp>
      <p:sp>
        <p:nvSpPr>
          <p:cNvPr id="17" name="Rectangle 16">
            <a:extLst>
              <a:ext uri="{FF2B5EF4-FFF2-40B4-BE49-F238E27FC236}">
                <a16:creationId xmlns:a16="http://schemas.microsoft.com/office/drawing/2014/main" id="{EC913C1F-D7BB-4C19-9454-BD78736EE947}"/>
              </a:ext>
            </a:extLst>
          </p:cNvPr>
          <p:cNvSpPr/>
          <p:nvPr/>
        </p:nvSpPr>
        <p:spPr>
          <a:xfrm>
            <a:off x="4808106" y="800731"/>
            <a:ext cx="7166776" cy="528221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342900" marR="0" lvl="0" indent="-342900" algn="just">
              <a:lnSpc>
                <a:spcPct val="107000"/>
              </a:lnSpc>
              <a:spcBef>
                <a:spcPts val="1200"/>
              </a:spcBef>
              <a:spcAft>
                <a:spcPts val="0"/>
              </a:spcAft>
              <a:buFont typeface="Wingdings" panose="05000000000000000000" pitchFamily="2" charset="2"/>
              <a:buChar char=""/>
            </a:pPr>
            <a:r>
              <a:rPr lang="en-GB" sz="2000" dirty="0">
                <a:solidFill>
                  <a:srgbClr val="002060"/>
                </a:solidFill>
                <a:ea typeface="Arial" panose="020B0604020202020204" pitchFamily="34" charset="0"/>
                <a:cs typeface="Arial" panose="020B0604020202020204" pitchFamily="34" charset="0"/>
              </a:rPr>
              <a:t>It is the first </a:t>
            </a:r>
            <a:r>
              <a:rPr lang="en-GB" sz="2000" b="1" dirty="0">
                <a:solidFill>
                  <a:srgbClr val="002060"/>
                </a:solidFill>
                <a:ea typeface="Arial" panose="020B0604020202020204" pitchFamily="34" charset="0"/>
                <a:cs typeface="Arial" panose="020B0604020202020204" pitchFamily="34" charset="0"/>
              </a:rPr>
              <a:t>international normative instrument </a:t>
            </a:r>
            <a:r>
              <a:rPr lang="en-GB" sz="2000" dirty="0">
                <a:solidFill>
                  <a:srgbClr val="002060"/>
                </a:solidFill>
                <a:ea typeface="Arial" panose="020B0604020202020204" pitchFamily="34" charset="0"/>
                <a:cs typeface="Arial" panose="020B0604020202020204" pitchFamily="34" charset="0"/>
              </a:rPr>
              <a:t>on open science; </a:t>
            </a:r>
            <a:endParaRPr lang="en-US" sz="2000" dirty="0">
              <a:solidFill>
                <a:srgbClr val="002060"/>
              </a:solidFill>
              <a:ea typeface="Calibri" panose="020F0502020204030204" pitchFamily="34" charset="0"/>
              <a:cs typeface="Arial" panose="020B0604020202020204" pitchFamily="34" charset="0"/>
            </a:endParaRPr>
          </a:p>
          <a:p>
            <a:pPr marL="342900" marR="0" lvl="0" indent="-342900" algn="just">
              <a:lnSpc>
                <a:spcPct val="107000"/>
              </a:lnSpc>
              <a:spcBef>
                <a:spcPts val="1200"/>
              </a:spcBef>
              <a:spcAft>
                <a:spcPts val="0"/>
              </a:spcAft>
              <a:buFont typeface="Wingdings" panose="05000000000000000000" pitchFamily="2" charset="2"/>
              <a:buChar char=""/>
            </a:pPr>
            <a:r>
              <a:rPr lang="en-GB" sz="2000" dirty="0">
                <a:solidFill>
                  <a:srgbClr val="002060"/>
                </a:solidFill>
                <a:ea typeface="Arial" panose="020B0604020202020204" pitchFamily="34" charset="0"/>
                <a:cs typeface="Arial" panose="020B0604020202020204" pitchFamily="34" charset="0"/>
              </a:rPr>
              <a:t>it contains the first </a:t>
            </a:r>
            <a:r>
              <a:rPr lang="en-GB" sz="2000" b="1" dirty="0">
                <a:solidFill>
                  <a:srgbClr val="002060"/>
                </a:solidFill>
                <a:ea typeface="Arial" panose="020B0604020202020204" pitchFamily="34" charset="0"/>
                <a:cs typeface="Arial" panose="020B0604020202020204" pitchFamily="34" charset="0"/>
              </a:rPr>
              <a:t>internationally agreed definition </a:t>
            </a:r>
            <a:r>
              <a:rPr lang="en-GB" sz="2000" dirty="0">
                <a:solidFill>
                  <a:srgbClr val="002060"/>
                </a:solidFill>
                <a:ea typeface="Arial" panose="020B0604020202020204" pitchFamily="34" charset="0"/>
                <a:cs typeface="Arial" panose="020B0604020202020204" pitchFamily="34" charset="0"/>
              </a:rPr>
              <a:t>of open science;</a:t>
            </a:r>
            <a:endParaRPr lang="en-US" sz="2000" dirty="0">
              <a:solidFill>
                <a:srgbClr val="002060"/>
              </a:solidFill>
              <a:ea typeface="Calibri" panose="020F0502020204030204" pitchFamily="34" charset="0"/>
              <a:cs typeface="Arial" panose="020B0604020202020204" pitchFamily="34" charset="0"/>
            </a:endParaRPr>
          </a:p>
          <a:p>
            <a:pPr marL="342900" marR="0" lvl="0" indent="-342900" algn="just">
              <a:lnSpc>
                <a:spcPct val="107000"/>
              </a:lnSpc>
              <a:spcBef>
                <a:spcPts val="1200"/>
              </a:spcBef>
              <a:spcAft>
                <a:spcPts val="0"/>
              </a:spcAft>
              <a:buFont typeface="Wingdings" panose="05000000000000000000" pitchFamily="2" charset="2"/>
              <a:buChar char=""/>
            </a:pPr>
            <a:r>
              <a:rPr lang="en-GB" sz="2000" dirty="0">
                <a:solidFill>
                  <a:srgbClr val="002060"/>
                </a:solidFill>
                <a:ea typeface="Arial" panose="020B0604020202020204" pitchFamily="34" charset="0"/>
                <a:cs typeface="Arial" panose="020B0604020202020204" pitchFamily="34" charset="0"/>
              </a:rPr>
              <a:t>it spells out the common </a:t>
            </a:r>
            <a:r>
              <a:rPr lang="en-GB" sz="2000" b="1" dirty="0">
                <a:solidFill>
                  <a:srgbClr val="002060"/>
                </a:solidFill>
                <a:ea typeface="Arial" panose="020B0604020202020204" pitchFamily="34" charset="0"/>
                <a:cs typeface="Arial" panose="020B0604020202020204" pitchFamily="34" charset="0"/>
              </a:rPr>
              <a:t>core values and guiding principles </a:t>
            </a:r>
            <a:r>
              <a:rPr lang="en-GB" sz="2000" dirty="0">
                <a:solidFill>
                  <a:srgbClr val="002060"/>
                </a:solidFill>
                <a:ea typeface="Arial" panose="020B0604020202020204" pitchFamily="34" charset="0"/>
                <a:cs typeface="Arial" panose="020B0604020202020204" pitchFamily="34" charset="0"/>
              </a:rPr>
              <a:t>of open science;</a:t>
            </a:r>
          </a:p>
          <a:p>
            <a:pPr marL="342900" marR="0" lvl="0" indent="-342900" algn="just">
              <a:lnSpc>
                <a:spcPct val="107000"/>
              </a:lnSpc>
              <a:spcBef>
                <a:spcPts val="1200"/>
              </a:spcBef>
              <a:spcAft>
                <a:spcPts val="0"/>
              </a:spcAft>
              <a:buFont typeface="Wingdings" panose="05000000000000000000" pitchFamily="2" charset="2"/>
              <a:buChar char=""/>
            </a:pPr>
            <a:r>
              <a:rPr lang="en-GB" sz="2000" dirty="0">
                <a:solidFill>
                  <a:srgbClr val="002060"/>
                </a:solidFill>
                <a:ea typeface="Arial" panose="020B0604020202020204" pitchFamily="34" charset="0"/>
                <a:cs typeface="Arial" panose="020B0604020202020204" pitchFamily="34" charset="0"/>
              </a:rPr>
              <a:t>it addresses  </a:t>
            </a:r>
            <a:r>
              <a:rPr lang="en-GB" sz="2000" b="1" dirty="0">
                <a:solidFill>
                  <a:srgbClr val="002060"/>
                </a:solidFill>
                <a:ea typeface="Arial" panose="020B0604020202020204" pitchFamily="34" charset="0"/>
                <a:cs typeface="Arial" panose="020B0604020202020204" pitchFamily="34" charset="0"/>
              </a:rPr>
              <a:t>multiple actors and stakeholders </a:t>
            </a:r>
            <a:r>
              <a:rPr lang="en-GB" sz="2000" dirty="0">
                <a:solidFill>
                  <a:srgbClr val="002060"/>
                </a:solidFill>
                <a:ea typeface="Arial" panose="020B0604020202020204" pitchFamily="34" charset="0"/>
                <a:cs typeface="Arial" panose="020B0604020202020204" pitchFamily="34" charset="0"/>
              </a:rPr>
              <a:t>of open science;</a:t>
            </a:r>
          </a:p>
          <a:p>
            <a:pPr marL="342900" marR="0" lvl="0" indent="-342900" algn="just">
              <a:lnSpc>
                <a:spcPct val="107000"/>
              </a:lnSpc>
              <a:spcBef>
                <a:spcPts val="1200"/>
              </a:spcBef>
              <a:spcAft>
                <a:spcPts val="0"/>
              </a:spcAft>
              <a:buFont typeface="Wingdings" panose="05000000000000000000" pitchFamily="2" charset="2"/>
              <a:buChar char=""/>
            </a:pPr>
            <a:r>
              <a:rPr lang="en-GB" sz="2000" dirty="0">
                <a:solidFill>
                  <a:srgbClr val="002060"/>
                </a:solidFill>
                <a:ea typeface="Arial" panose="020B0604020202020204" pitchFamily="34" charset="0"/>
                <a:cs typeface="Arial" panose="020B0604020202020204" pitchFamily="34" charset="0"/>
              </a:rPr>
              <a:t>it recommends </a:t>
            </a:r>
            <a:r>
              <a:rPr lang="en-GB" sz="2000" b="1" dirty="0">
                <a:solidFill>
                  <a:srgbClr val="002060"/>
                </a:solidFill>
                <a:ea typeface="Arial" panose="020B0604020202020204" pitchFamily="34" charset="0"/>
                <a:cs typeface="Arial" panose="020B0604020202020204" pitchFamily="34" charset="0"/>
              </a:rPr>
              <a:t>actions on different levels</a:t>
            </a:r>
            <a:r>
              <a:rPr lang="en-GB" sz="2000" dirty="0">
                <a:solidFill>
                  <a:srgbClr val="002060"/>
                </a:solidFill>
                <a:ea typeface="Arial" panose="020B0604020202020204" pitchFamily="34" charset="0"/>
                <a:cs typeface="Arial" panose="020B0604020202020204" pitchFamily="34" charset="0"/>
              </a:rPr>
              <a:t> to operationalize the principles of open science; </a:t>
            </a:r>
          </a:p>
          <a:p>
            <a:pPr marL="342900" marR="0" lvl="0" indent="-342900" algn="just">
              <a:lnSpc>
                <a:spcPct val="107000"/>
              </a:lnSpc>
              <a:spcBef>
                <a:spcPts val="1200"/>
              </a:spcBef>
              <a:buFont typeface="Wingdings" panose="05000000000000000000" pitchFamily="2" charset="2"/>
              <a:buChar char=""/>
            </a:pPr>
            <a:r>
              <a:rPr lang="en-GB" sz="2000" dirty="0">
                <a:solidFill>
                  <a:srgbClr val="002060"/>
                </a:solidFill>
                <a:ea typeface="Arial" panose="020B0604020202020204" pitchFamily="34" charset="0"/>
                <a:cs typeface="Arial" panose="020B0604020202020204" pitchFamily="34" charset="0"/>
              </a:rPr>
              <a:t>it proposes </a:t>
            </a:r>
            <a:r>
              <a:rPr lang="en-GB" sz="2000" b="1" dirty="0">
                <a:solidFill>
                  <a:srgbClr val="002060"/>
                </a:solidFill>
                <a:ea typeface="Arial" panose="020B0604020202020204" pitchFamily="34" charset="0"/>
                <a:cs typeface="Arial" panose="020B0604020202020204" pitchFamily="34" charset="0"/>
              </a:rPr>
              <a:t>innovative approaches for open science </a:t>
            </a:r>
            <a:r>
              <a:rPr lang="en-GB" sz="2000" dirty="0">
                <a:solidFill>
                  <a:srgbClr val="002060"/>
                </a:solidFill>
                <a:ea typeface="Arial" panose="020B0604020202020204" pitchFamily="34" charset="0"/>
                <a:cs typeface="Arial" panose="020B0604020202020204" pitchFamily="34" charset="0"/>
              </a:rPr>
              <a:t>at different stages of the </a:t>
            </a:r>
            <a:r>
              <a:rPr lang="en-GB" sz="2000" b="1" dirty="0">
                <a:solidFill>
                  <a:srgbClr val="002060"/>
                </a:solidFill>
                <a:ea typeface="Arial" panose="020B0604020202020204" pitchFamily="34" charset="0"/>
                <a:cs typeface="Arial" panose="020B0604020202020204" pitchFamily="34" charset="0"/>
              </a:rPr>
              <a:t>scientific cycle</a:t>
            </a:r>
            <a:r>
              <a:rPr lang="en-GB" sz="2000" dirty="0">
                <a:solidFill>
                  <a:srgbClr val="002060"/>
                </a:solidFill>
                <a:ea typeface="Arial" panose="020B0604020202020204" pitchFamily="34" charset="0"/>
                <a:cs typeface="Arial" panose="020B0604020202020204" pitchFamily="34" charset="0"/>
              </a:rPr>
              <a:t>; </a:t>
            </a:r>
            <a:endParaRPr lang="en-US" sz="2000" dirty="0">
              <a:solidFill>
                <a:srgbClr val="002060"/>
              </a:solidFill>
              <a:ea typeface="Calibri" panose="020F0502020204030204" pitchFamily="34" charset="0"/>
              <a:cs typeface="Arial" panose="020B0604020202020204" pitchFamily="34" charset="0"/>
            </a:endParaRPr>
          </a:p>
          <a:p>
            <a:pPr marL="342900" marR="0" lvl="0" indent="-342900" algn="just">
              <a:lnSpc>
                <a:spcPct val="107000"/>
              </a:lnSpc>
              <a:spcBef>
                <a:spcPts val="1200"/>
              </a:spcBef>
              <a:buFont typeface="Wingdings" panose="05000000000000000000" pitchFamily="2" charset="2"/>
              <a:buChar char=""/>
            </a:pPr>
            <a:r>
              <a:rPr lang="en-GB" sz="2000" dirty="0">
                <a:solidFill>
                  <a:srgbClr val="002060"/>
                </a:solidFill>
                <a:ea typeface="Arial" panose="020B0604020202020204" pitchFamily="34" charset="0"/>
                <a:cs typeface="Arial" panose="020B0604020202020204" pitchFamily="34" charset="0"/>
              </a:rPr>
              <a:t>it calls for development of a </a:t>
            </a:r>
            <a:r>
              <a:rPr lang="en-GB" sz="2000" b="1" dirty="0">
                <a:solidFill>
                  <a:srgbClr val="002060"/>
                </a:solidFill>
                <a:ea typeface="Arial" panose="020B0604020202020204" pitchFamily="34" charset="0"/>
                <a:cs typeface="Arial" panose="020B0604020202020204" pitchFamily="34" charset="0"/>
              </a:rPr>
              <a:t>comprehensive open science monitoring framework</a:t>
            </a:r>
            <a:r>
              <a:rPr lang="en-GB" sz="2000" dirty="0">
                <a:solidFill>
                  <a:srgbClr val="002060"/>
                </a:solidFill>
                <a:ea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25581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endParaRPr lang="en-US"/>
          </a:p>
        </p:txBody>
      </p:sp>
      <p:sp>
        <p:nvSpPr>
          <p:cNvPr id="5" name="Rectangle 4"/>
          <p:cNvSpPr/>
          <p:nvPr/>
        </p:nvSpPr>
        <p:spPr>
          <a:xfrm>
            <a:off x="1707227" y="1075356"/>
            <a:ext cx="3928727" cy="469962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lnSpc>
                <a:spcPct val="107000"/>
              </a:lnSpc>
              <a:spcAft>
                <a:spcPts val="800"/>
              </a:spcAft>
            </a:pPr>
            <a:r>
              <a:rPr lang="en-US" sz="2200" b="1" dirty="0">
                <a:latin typeface="Calibri" panose="020F0502020204030204" pitchFamily="34" charset="0"/>
                <a:ea typeface="Calibri" panose="020F0502020204030204" pitchFamily="34" charset="0"/>
                <a:cs typeface="Times New Roman" panose="02020603050405020304" pitchFamily="18" charset="0"/>
              </a:rPr>
              <a:t>Open Science: </a:t>
            </a:r>
          </a:p>
          <a:p>
            <a:pPr marL="342902" indent="-342902">
              <a:lnSpc>
                <a:spcPct val="107000"/>
              </a:lnSpc>
              <a:spcAft>
                <a:spcPts val="800"/>
              </a:spcAft>
              <a:buFont typeface="Wingdings" panose="05000000000000000000" pitchFamily="2" charset="2"/>
              <a:buChar char="v"/>
            </a:pPr>
            <a:r>
              <a:rPr lang="en-US" sz="2000" dirty="0">
                <a:latin typeface="Calibri" panose="020F0502020204030204" pitchFamily="34" charset="0"/>
                <a:ea typeface="Calibri" panose="020F0502020204030204" pitchFamily="34" charset="0"/>
                <a:cs typeface="Times New Roman" panose="02020603050405020304" pitchFamily="18" charset="0"/>
              </a:rPr>
              <a:t>makes scientific knowledge openly available, accessible and reusable for everyone, </a:t>
            </a:r>
          </a:p>
          <a:p>
            <a:pPr marL="342902" indent="-342902">
              <a:lnSpc>
                <a:spcPct val="107000"/>
              </a:lnSpc>
              <a:spcAft>
                <a:spcPts val="800"/>
              </a:spcAft>
              <a:buFont typeface="Wingdings" panose="05000000000000000000" pitchFamily="2" charset="2"/>
              <a:buChar char="v"/>
            </a:pPr>
            <a:r>
              <a:rPr lang="en-US" sz="2000" dirty="0">
                <a:latin typeface="Calibri" panose="020F0502020204030204" pitchFamily="34" charset="0"/>
                <a:ea typeface="Calibri" panose="020F0502020204030204" pitchFamily="34" charset="0"/>
                <a:cs typeface="Times New Roman" panose="02020603050405020304" pitchFamily="18" charset="0"/>
              </a:rPr>
              <a:t>increases scientific collaborations and sharing of information for the benefits of science and society,</a:t>
            </a:r>
          </a:p>
          <a:p>
            <a:pPr marL="342902" indent="-342902">
              <a:lnSpc>
                <a:spcPct val="107000"/>
              </a:lnSpc>
              <a:spcAft>
                <a:spcPts val="800"/>
              </a:spcAft>
              <a:buFont typeface="Wingdings" panose="05000000000000000000" pitchFamily="2" charset="2"/>
              <a:buChar char="v"/>
            </a:pPr>
            <a:r>
              <a:rPr lang="en-US" sz="2000" dirty="0">
                <a:latin typeface="Calibri" panose="020F0502020204030204" pitchFamily="34" charset="0"/>
                <a:ea typeface="Calibri" panose="020F0502020204030204" pitchFamily="34" charset="0"/>
                <a:cs typeface="Times New Roman" panose="02020603050405020304" pitchFamily="18" charset="0"/>
              </a:rPr>
              <a:t>opens the processes of scientific knowledge creation, evaluation and communication to societal actors beyond the conventional scientific community. </a:t>
            </a: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39826" y="299141"/>
            <a:ext cx="5628236" cy="6630296"/>
          </a:xfrm>
          <a:prstGeom prst="rect">
            <a:avLst/>
          </a:prstGeom>
        </p:spPr>
      </p:pic>
      <p:sp>
        <p:nvSpPr>
          <p:cNvPr id="3" name="TextBox 20">
            <a:extLst>
              <a:ext uri="{FF2B5EF4-FFF2-40B4-BE49-F238E27FC236}">
                <a16:creationId xmlns:a16="http://schemas.microsoft.com/office/drawing/2014/main" id="{42CF39B0-BDDC-9986-6133-50EFA34EDA51}"/>
              </a:ext>
            </a:extLst>
          </p:cNvPr>
          <p:cNvSpPr txBox="1"/>
          <p:nvPr/>
        </p:nvSpPr>
        <p:spPr>
          <a:xfrm>
            <a:off x="1838879" y="303735"/>
            <a:ext cx="8512645" cy="275012"/>
          </a:xfrm>
          <a:prstGeom prst="rect">
            <a:avLst/>
          </a:prstGeom>
        </p:spPr>
        <p:txBody>
          <a:bodyPr lIns="0" tIns="0" rIns="0" bIns="0" rtlCol="0" anchor="t">
            <a:spAutoFit/>
          </a:bodyPr>
          <a:lstStyle/>
          <a:p>
            <a:pPr>
              <a:lnSpc>
                <a:spcPts val="2080"/>
              </a:lnSpc>
            </a:pPr>
            <a:r>
              <a:rPr lang="en-US" sz="2499" spc="-15" dirty="0">
                <a:solidFill>
                  <a:srgbClr val="FFFFFF"/>
                </a:solidFill>
                <a:latin typeface="Glacial Indifference Bold"/>
              </a:rPr>
              <a:t>Definition of open science</a:t>
            </a:r>
          </a:p>
        </p:txBody>
      </p:sp>
    </p:spTree>
    <p:extLst>
      <p:ext uri="{BB962C8B-B14F-4D97-AF65-F5344CB8AC3E}">
        <p14:creationId xmlns:p14="http://schemas.microsoft.com/office/powerpoint/2010/main" val="2330503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7328B-1375-E686-E54A-25452BF49879}"/>
              </a:ext>
            </a:extLst>
          </p:cNvPr>
          <p:cNvSpPr>
            <a:spLocks noGrp="1"/>
          </p:cNvSpPr>
          <p:nvPr>
            <p:ph type="ctrTitle"/>
          </p:nvPr>
        </p:nvSpPr>
        <p:spPr/>
        <p:txBody>
          <a:bodyPr>
            <a:normAutofit/>
          </a:bodyPr>
          <a:lstStyle/>
          <a:p>
            <a:pPr algn="ctr"/>
            <a:r>
              <a:rPr lang="en-US" sz="3000" dirty="0">
                <a:latin typeface="+mn-lt"/>
              </a:rPr>
              <a:t>Collaboration requires shared values and principles </a:t>
            </a:r>
          </a:p>
        </p:txBody>
      </p:sp>
      <p:sp>
        <p:nvSpPr>
          <p:cNvPr id="4" name="Text Placeholder 3">
            <a:extLst>
              <a:ext uri="{FF2B5EF4-FFF2-40B4-BE49-F238E27FC236}">
                <a16:creationId xmlns:a16="http://schemas.microsoft.com/office/drawing/2014/main" id="{45B6EACC-0FCD-4785-A6C4-353A82BF81B4}"/>
              </a:ext>
            </a:extLst>
          </p:cNvPr>
          <p:cNvSpPr>
            <a:spLocks noGrp="1"/>
          </p:cNvSpPr>
          <p:nvPr>
            <p:ph type="body" sz="quarter" idx="14"/>
          </p:nvPr>
        </p:nvSpPr>
        <p:spPr/>
        <p:txBody>
          <a:bodyPr/>
          <a:lstStyle/>
          <a:p>
            <a:endParaRPr lang="en-US"/>
          </a:p>
        </p:txBody>
      </p:sp>
      <p:sp>
        <p:nvSpPr>
          <p:cNvPr id="5" name="Slide Number Placeholder 4">
            <a:extLst>
              <a:ext uri="{FF2B5EF4-FFF2-40B4-BE49-F238E27FC236}">
                <a16:creationId xmlns:a16="http://schemas.microsoft.com/office/drawing/2014/main" id="{F862A9B3-F3CF-DDF1-5FEF-128C5D349EB7}"/>
              </a:ext>
            </a:extLst>
          </p:cNvPr>
          <p:cNvSpPr>
            <a:spLocks noGrp="1"/>
          </p:cNvSpPr>
          <p:nvPr>
            <p:ph type="sldNum" sz="quarter" idx="19"/>
          </p:nvPr>
        </p:nvSpPr>
        <p:spPr>
          <a:xfrm>
            <a:off x="6457950" y="635635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166FD3A-E584-4F27-A726-2311FA320C1E}" type="slidenum">
              <a:rPr lang="en-GB" smtClean="0"/>
              <a:pPr/>
              <a:t>8</a:t>
            </a:fld>
            <a:endParaRPr lang="en-GB" dirty="0"/>
          </a:p>
        </p:txBody>
      </p:sp>
      <p:pic>
        <p:nvPicPr>
          <p:cNvPr id="3" name="Picture 2">
            <a:extLst>
              <a:ext uri="{FF2B5EF4-FFF2-40B4-BE49-F238E27FC236}">
                <a16:creationId xmlns:a16="http://schemas.microsoft.com/office/drawing/2014/main" id="{8FF8800C-BBEA-6FF1-3ABE-EFFCC7A3BF2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72397" y="897084"/>
            <a:ext cx="7502434" cy="5301601"/>
          </a:xfrm>
          <a:prstGeom prst="rect">
            <a:avLst/>
          </a:prstGeom>
        </p:spPr>
      </p:pic>
    </p:spTree>
    <p:extLst>
      <p:ext uri="{BB962C8B-B14F-4D97-AF65-F5344CB8AC3E}">
        <p14:creationId xmlns:p14="http://schemas.microsoft.com/office/powerpoint/2010/main" val="1136215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438F9-D1ED-8B5B-3B96-0053C99B9269}"/>
              </a:ext>
            </a:extLst>
          </p:cNvPr>
          <p:cNvSpPr>
            <a:spLocks noGrp="1"/>
          </p:cNvSpPr>
          <p:nvPr>
            <p:ph type="ctrTitle"/>
          </p:nvPr>
        </p:nvSpPr>
        <p:spPr/>
        <p:txBody>
          <a:bodyPr/>
          <a:lstStyle/>
          <a:p>
            <a:r>
              <a:rPr lang="en-US" dirty="0"/>
              <a:t>Strengthening collaboration</a:t>
            </a:r>
          </a:p>
        </p:txBody>
      </p:sp>
      <p:sp>
        <p:nvSpPr>
          <p:cNvPr id="3" name="Text Placeholder 2">
            <a:extLst>
              <a:ext uri="{FF2B5EF4-FFF2-40B4-BE49-F238E27FC236}">
                <a16:creationId xmlns:a16="http://schemas.microsoft.com/office/drawing/2014/main" id="{8D18C915-2D35-E236-6D61-209090F4BA16}"/>
              </a:ext>
            </a:extLst>
          </p:cNvPr>
          <p:cNvSpPr>
            <a:spLocks noGrp="1"/>
          </p:cNvSpPr>
          <p:nvPr>
            <p:ph type="body" sz="quarter" idx="16"/>
          </p:nvPr>
        </p:nvSpPr>
        <p:spPr>
          <a:xfrm>
            <a:off x="420879" y="901686"/>
            <a:ext cx="11350208" cy="5151871"/>
          </a:xfrm>
        </p:spPr>
        <p:txBody>
          <a:bodyPr>
            <a:noAutofit/>
          </a:bodyPr>
          <a:lstStyle/>
          <a:p>
            <a:pPr marL="914400" lvl="1" indent="-457200">
              <a:spcAft>
                <a:spcPts val="600"/>
              </a:spcAft>
              <a:buFont typeface="Arial" panose="020B0604020202020204" pitchFamily="34" charset="0"/>
              <a:buChar char="•"/>
            </a:pPr>
            <a:r>
              <a:rPr lang="en-US" sz="2800" dirty="0">
                <a:solidFill>
                  <a:schemeClr val="tx1"/>
                </a:solidFill>
                <a:latin typeface="Calibri" panose="020F0502020204030204" pitchFamily="34" charset="0"/>
                <a:cs typeface="Calibri" panose="020F0502020204030204" pitchFamily="34" charset="0"/>
              </a:rPr>
              <a:t>Interdisciplinary scientific collaborations</a:t>
            </a:r>
          </a:p>
          <a:p>
            <a:pPr marL="914400" lvl="1" indent="-457200">
              <a:spcAft>
                <a:spcPts val="600"/>
              </a:spcAft>
              <a:buFont typeface="Arial" panose="020B0604020202020204" pitchFamily="34" charset="0"/>
              <a:buChar char="•"/>
            </a:pPr>
            <a:r>
              <a:rPr lang="en-US" sz="2800" dirty="0">
                <a:solidFill>
                  <a:schemeClr val="tx1"/>
                </a:solidFill>
                <a:latin typeface="Calibri" panose="020F0502020204030204" pitchFamily="34" charset="0"/>
                <a:cs typeface="Calibri" panose="020F0502020204030204" pitchFamily="34" charset="0"/>
              </a:rPr>
              <a:t>International scientific collaborations</a:t>
            </a:r>
          </a:p>
          <a:p>
            <a:pPr marL="914400" lvl="1" indent="-457200">
              <a:spcAft>
                <a:spcPts val="600"/>
              </a:spcAft>
              <a:buFont typeface="Arial" panose="020B0604020202020204" pitchFamily="34" charset="0"/>
              <a:buChar char="•"/>
            </a:pPr>
            <a:r>
              <a:rPr lang="en-CA" sz="2800" dirty="0">
                <a:solidFill>
                  <a:schemeClr val="tx1"/>
                </a:solidFill>
                <a:latin typeface="Calibri" panose="020F0502020204030204" pitchFamily="34" charset="0"/>
                <a:ea typeface="Times New Roman" panose="02020603050405020304" pitchFamily="18" charset="0"/>
                <a:cs typeface="Calibri" panose="020F0502020204030204" pitchFamily="34" charset="0"/>
              </a:rPr>
              <a:t>R</a:t>
            </a:r>
            <a:r>
              <a:rPr lang="en-CA" sz="2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egional and international funding mechanisms</a:t>
            </a:r>
          </a:p>
          <a:p>
            <a:pPr marL="457200" indent="-457200">
              <a:buFont typeface="Arial" panose="020B0604020202020204" pitchFamily="34" charset="0"/>
              <a:buChar char="•"/>
            </a:pPr>
            <a:r>
              <a:rPr lang="en-US" sz="2800" dirty="0"/>
              <a:t>Increasing the openness of the scientific process</a:t>
            </a:r>
            <a:br>
              <a:rPr lang="en-US" sz="2800" dirty="0"/>
            </a:br>
            <a:r>
              <a:rPr lang="en-US" sz="2800" dirty="0"/>
              <a:t>Engagement with societal actors beyond the </a:t>
            </a:r>
            <a:br>
              <a:rPr lang="en-US" sz="2800" dirty="0"/>
            </a:br>
            <a:r>
              <a:rPr lang="en-US" sz="2800" dirty="0"/>
              <a:t>traditional scientific community </a:t>
            </a:r>
          </a:p>
          <a:p>
            <a:r>
              <a:rPr lang="en-US" sz="2800" dirty="0"/>
              <a:t>	</a:t>
            </a:r>
            <a:r>
              <a:rPr lang="en-US" sz="2800" dirty="0">
                <a:solidFill>
                  <a:srgbClr val="0070C0"/>
                </a:solidFill>
              </a:rPr>
              <a:t>What methods have changed?</a:t>
            </a:r>
          </a:p>
          <a:p>
            <a:r>
              <a:rPr lang="en-US" sz="2800" dirty="0">
                <a:solidFill>
                  <a:srgbClr val="0070C0"/>
                </a:solidFill>
              </a:rPr>
              <a:t>	What procedures have changed?</a:t>
            </a:r>
          </a:p>
          <a:p>
            <a:r>
              <a:rPr lang="en-US" sz="2800" dirty="0">
                <a:solidFill>
                  <a:srgbClr val="0070C0"/>
                </a:solidFill>
              </a:rPr>
              <a:t>	Which new people are involved?</a:t>
            </a:r>
          </a:p>
        </p:txBody>
      </p:sp>
      <p:pic>
        <p:nvPicPr>
          <p:cNvPr id="6" name="Picture 5">
            <a:extLst>
              <a:ext uri="{FF2B5EF4-FFF2-40B4-BE49-F238E27FC236}">
                <a16:creationId xmlns:a16="http://schemas.microsoft.com/office/drawing/2014/main" id="{7E9C9098-BE92-A153-F0E9-545EF6D2BC1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186590" y="3356875"/>
            <a:ext cx="2696682" cy="2696682"/>
          </a:xfrm>
          <a:prstGeom prst="rect">
            <a:avLst/>
          </a:prstGeom>
        </p:spPr>
      </p:pic>
    </p:spTree>
    <p:extLst>
      <p:ext uri="{BB962C8B-B14F-4D97-AF65-F5344CB8AC3E}">
        <p14:creationId xmlns:p14="http://schemas.microsoft.com/office/powerpoint/2010/main" val="2223600243"/>
      </p:ext>
    </p:extLst>
  </p:cSld>
  <p:clrMapOvr>
    <a:masterClrMapping/>
  </p:clrMapOvr>
</p:sld>
</file>

<file path=ppt/theme/theme1.xml><?xml version="1.0" encoding="utf-8"?>
<a:theme xmlns:a="http://schemas.openxmlformats.org/drawingml/2006/main" name="Section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f8e024d6-51f2-471b-ac2c-b1117d65062e}" enabled="1" method="Standard" siteId="{1d4fae52-39b3-4bfa-b0b3-022956b11194}" contentBits="0" removed="0"/>
</clbl:labelList>
</file>

<file path=docProps/app.xml><?xml version="1.0" encoding="utf-8"?>
<Properties xmlns="http://schemas.openxmlformats.org/officeDocument/2006/extended-properties" xmlns:vt="http://schemas.openxmlformats.org/officeDocument/2006/docPropsVTypes">
  <Template>Office 2013 - 2022 Theme</Template>
  <TotalTime>233</TotalTime>
  <Words>807</Words>
  <Application>Microsoft Office PowerPoint</Application>
  <PresentationFormat>Widescreen</PresentationFormat>
  <Paragraphs>109</Paragraphs>
  <Slides>16</Slides>
  <Notes>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16</vt:i4>
      </vt:variant>
    </vt:vector>
  </HeadingPairs>
  <TitlesOfParts>
    <vt:vector size="27" baseType="lpstr">
      <vt:lpstr>Aptos</vt:lpstr>
      <vt:lpstr>Arial</vt:lpstr>
      <vt:lpstr>Calibri</vt:lpstr>
      <vt:lpstr>Glacial Indifference Bold</vt:lpstr>
      <vt:lpstr>Glacial Indifference Bold Italics</vt:lpstr>
      <vt:lpstr>Myriad Pro Light</vt:lpstr>
      <vt:lpstr>Symbol</vt:lpstr>
      <vt:lpstr>Times New Roman</vt:lpstr>
      <vt:lpstr>Wingdings</vt:lpstr>
      <vt:lpstr>Section Theme</vt:lpstr>
      <vt:lpstr>Custom Design</vt:lpstr>
      <vt:lpstr>PowerPoint Presentation</vt:lpstr>
      <vt:lpstr>AAS SIDE EVENT: EQUITABLE RESEARCH PARTNERSHIP FOR IMPACT</vt:lpstr>
      <vt:lpstr>Open and equitable science for impactful collaboration</vt:lpstr>
      <vt:lpstr>Open Science at the Global  Level</vt:lpstr>
      <vt:lpstr>PowerPoint Presentation</vt:lpstr>
      <vt:lpstr>PowerPoint Presentation</vt:lpstr>
      <vt:lpstr>PowerPoint Presentation</vt:lpstr>
      <vt:lpstr>Collaboration requires shared values and principles </vt:lpstr>
      <vt:lpstr>Strengthening collaboration</vt:lpstr>
      <vt:lpstr>Strengthening collaborations</vt:lpstr>
      <vt:lpstr>Using policy to strengthen equitable collaboration</vt:lpstr>
      <vt:lpstr>PowerPoint Presentation</vt:lpstr>
      <vt:lpstr>How do we know if collaborations are effective?</vt:lpstr>
      <vt:lpstr>Possibilities for increasing collaborations in the international context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Nánási László András</dc:creator>
  <cp:lastModifiedBy>Clark, Ezra</cp:lastModifiedBy>
  <cp:revision>10</cp:revision>
  <dcterms:created xsi:type="dcterms:W3CDTF">2024-10-31T11:44:22Z</dcterms:created>
  <dcterms:modified xsi:type="dcterms:W3CDTF">2024-11-19T23:00:23Z</dcterms:modified>
</cp:coreProperties>
</file>