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3" r:id="rId1"/>
    <p:sldMasterId id="2147483660" r:id="rId2"/>
  </p:sldMasterIdLst>
  <p:handoutMasterIdLst>
    <p:handoutMasterId r:id="rId15"/>
  </p:handout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15"/>
    <p:restoredTop sz="94715"/>
  </p:normalViewPr>
  <p:slideViewPr>
    <p:cSldViewPr snapToGrid="0">
      <p:cViewPr>
        <p:scale>
          <a:sx n="110" d="100"/>
          <a:sy n="110" d="100"/>
        </p:scale>
        <p:origin x="1136" y="2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63" d="100"/>
          <a:sy n="163" d="100"/>
        </p:scale>
        <p:origin x="2568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C98086B-F582-5FDF-CA9E-F422B2130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H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D4A648-197F-F187-C262-4ADE333CEC1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E19336-2055-7846-9C5E-B5036589211E}" type="datetimeFigureOut">
              <a:rPr lang="en-HU" smtClean="0"/>
              <a:t>31/10/2024</a:t>
            </a:fld>
            <a:endParaRPr lang="en-H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8F5DB0-FCD9-3E21-7999-D84E662270B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H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8D13D1-9A6F-C489-6B67-ADB5D2CA3F1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8D2E56-3731-2547-8743-87068CB9CCA3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26483469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he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406FA47B-CA89-5514-E82E-AFEF51FCEA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020" y="6088388"/>
            <a:ext cx="2390284" cy="510565"/>
          </a:xfrm>
          <a:prstGeom prst="rect">
            <a:avLst/>
          </a:prstGeom>
        </p:spPr>
      </p:pic>
      <p:pic>
        <p:nvPicPr>
          <p:cNvPr id="18" name="Picture 17" descr="A black and white text on a black background&#10;&#10;Description automatically generated">
            <a:extLst>
              <a:ext uri="{FF2B5EF4-FFF2-40B4-BE49-F238E27FC236}">
                <a16:creationId xmlns:a16="http://schemas.microsoft.com/office/drawing/2014/main" id="{4993FA0B-79E7-D5FD-CDD9-FDC032ECB6A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9010" y="1941339"/>
            <a:ext cx="5879954" cy="3407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918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7E9332-938B-23CA-B1B3-86FCAC7F1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D420F1-43B2-9766-CB41-92B937CE93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7429C7-1942-C73E-3F19-9E5B6B417E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751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EF72DD-63CC-953F-ECD6-C2A64BFBE3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0E67C0-C452-38D8-D9A5-DEEB336738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7510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pic>
        <p:nvPicPr>
          <p:cNvPr id="17" name="Picture 16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F5FEE1A-EC8C-1AF4-4414-143E039CCC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08" y="6194296"/>
            <a:ext cx="2609651" cy="55742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595125AB-BC8E-71B8-FFF4-8A1F19C307C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rcRect/>
          <a:stretch/>
        </p:blipFill>
        <p:spPr>
          <a:xfrm>
            <a:off x="8752719" y="6319374"/>
            <a:ext cx="816092" cy="28904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306FD1E-4BBD-94DD-1FDE-D90E8A3DBD1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70000"/>
          </a:blip>
          <a:srcRect/>
          <a:stretch/>
        </p:blipFill>
        <p:spPr>
          <a:xfrm>
            <a:off x="10446252" y="6355446"/>
            <a:ext cx="528482" cy="26353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F22A48F-BCCE-83A3-88B4-12F9CA61DD7C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70000"/>
          </a:blip>
          <a:srcRect/>
          <a:stretch/>
        </p:blipFill>
        <p:spPr>
          <a:xfrm>
            <a:off x="7896613" y="6382878"/>
            <a:ext cx="640159" cy="16203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26BC31E-A61D-EB9B-0D50-B57BDAFFC56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70000"/>
          </a:blip>
          <a:srcRect/>
          <a:stretch/>
        </p:blipFill>
        <p:spPr>
          <a:xfrm>
            <a:off x="9784758" y="6352862"/>
            <a:ext cx="408970" cy="18548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4C0A594-2258-F825-7592-1CC1E6C6C4D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70000"/>
          </a:blip>
          <a:srcRect/>
          <a:stretch/>
        </p:blipFill>
        <p:spPr>
          <a:xfrm>
            <a:off x="6911655" y="6382878"/>
            <a:ext cx="769011" cy="16203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6CE1C6B-27B7-A92A-2E5F-AA4E314716D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70000"/>
          </a:blip>
          <a:srcRect/>
          <a:stretch/>
        </p:blipFill>
        <p:spPr>
          <a:xfrm>
            <a:off x="11211148" y="6343047"/>
            <a:ext cx="525497" cy="259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486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F007D-71F5-61C1-75C6-1F5CAA374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243310"/>
          </a:xfrm>
          <a:prstGeom prst="rect">
            <a:avLst/>
          </a:prstGeom>
        </p:spPr>
        <p:txBody>
          <a:bodyPr anchor="t" anchorCtr="0"/>
          <a:lstStyle>
            <a:lvl1pPr fontAlgn="t">
              <a:defRPr sz="3200"/>
            </a:lvl1pPr>
          </a:lstStyle>
          <a:p>
            <a:r>
              <a:rPr lang="en-GB" dirty="0"/>
              <a:t>Click to edit Master title style</a:t>
            </a:r>
            <a:endParaRPr lang="en-H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FFC4F1-8DEE-215F-6627-39F78A683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E5CE17-4476-1456-0F08-BF5B7554E0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230734"/>
            <a:ext cx="3932237" cy="36382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63CFB4-59D8-4139-D48B-D2BFC011B3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</a:blip>
          <a:srcRect/>
          <a:stretch/>
        </p:blipFill>
        <p:spPr>
          <a:xfrm>
            <a:off x="8752719" y="6319374"/>
            <a:ext cx="816092" cy="2890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700C60C-E61D-FB60-2388-F6060A6EA3F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rcRect/>
          <a:stretch/>
        </p:blipFill>
        <p:spPr>
          <a:xfrm>
            <a:off x="10446252" y="6355446"/>
            <a:ext cx="528482" cy="2635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F1CCDF7-F7E4-4EA9-3EDC-F7C1A7CFE7F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70000"/>
          </a:blip>
          <a:srcRect/>
          <a:stretch/>
        </p:blipFill>
        <p:spPr>
          <a:xfrm>
            <a:off x="7896613" y="6382878"/>
            <a:ext cx="640159" cy="16203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5C04AAC-F880-BB54-C66D-6FDA6D9E13A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70000"/>
          </a:blip>
          <a:srcRect/>
          <a:stretch/>
        </p:blipFill>
        <p:spPr>
          <a:xfrm>
            <a:off x="9784758" y="6352862"/>
            <a:ext cx="408970" cy="18548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B231BBA-3DBE-86F9-BED3-89102176C67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70000"/>
          </a:blip>
          <a:srcRect/>
          <a:stretch/>
        </p:blipFill>
        <p:spPr>
          <a:xfrm>
            <a:off x="6911655" y="6382878"/>
            <a:ext cx="769011" cy="16203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C1E4542-ACE4-9AD0-3E86-0B684CB73A7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70000"/>
          </a:blip>
          <a:srcRect/>
          <a:stretch/>
        </p:blipFill>
        <p:spPr>
          <a:xfrm>
            <a:off x="11211148" y="6343047"/>
            <a:ext cx="525497" cy="259982"/>
          </a:xfrm>
          <a:prstGeom prst="rect">
            <a:avLst/>
          </a:prstGeom>
        </p:spPr>
      </p:pic>
      <p:pic>
        <p:nvPicPr>
          <p:cNvPr id="15" name="Picture 1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412EA013-EFDC-F506-23BC-4721383C9A4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08" y="6194296"/>
            <a:ext cx="2609651" cy="55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1127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9616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The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C74F6-984E-6DC3-4061-ABBDF503B4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825552"/>
            <a:ext cx="10515600" cy="713867"/>
          </a:xfrm>
          <a:prstGeom prst="rect">
            <a:avLst/>
          </a:prstGeom>
        </p:spPr>
        <p:txBody>
          <a:bodyPr/>
          <a:lstStyle>
            <a:lvl1pPr>
              <a:defRPr b="1" i="0" baseline="0"/>
            </a:lvl1pPr>
          </a:lstStyle>
          <a:p>
            <a:r>
              <a:rPr lang="en-GB" dirty="0"/>
              <a:t>Click to edit section title</a:t>
            </a:r>
            <a:endParaRPr lang="en-H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30489-2087-6512-1A22-135B46524CA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3675514"/>
            <a:ext cx="10515600" cy="80858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edit subtitle text style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82B4DA3-1338-675B-2D77-2175F2F24EE2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38200" y="5722909"/>
            <a:ext cx="1027176" cy="87604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aseline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put logo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470AD1D-7D0B-0A4C-0C2C-78D5162BF826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1996440" y="5722909"/>
            <a:ext cx="1027176" cy="87604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aseline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put logo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CA96CDCC-9F7E-1EDD-F671-6483005787A6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3154680" y="5722909"/>
            <a:ext cx="1027176" cy="87604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aseline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put logo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8E4CD4F8-2D13-A603-AF06-F388DC7163D4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297746" y="5722909"/>
            <a:ext cx="1027176" cy="87604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aseline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put logo</a:t>
            </a:r>
          </a:p>
        </p:txBody>
      </p:sp>
      <p:pic>
        <p:nvPicPr>
          <p:cNvPr id="16" name="Picture 1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406FA47B-CA89-5514-E82E-AFEF51FCEA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020" y="6088388"/>
            <a:ext cx="2390284" cy="510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681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The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C74F6-984E-6DC3-4061-ABBDF503B4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825552"/>
            <a:ext cx="10515600" cy="713867"/>
          </a:xfrm>
          <a:prstGeom prst="rect">
            <a:avLst/>
          </a:prstGeom>
        </p:spPr>
        <p:txBody>
          <a:bodyPr/>
          <a:lstStyle>
            <a:lvl1pPr>
              <a:defRPr b="1" i="0" baseline="0"/>
            </a:lvl1pPr>
          </a:lstStyle>
          <a:p>
            <a:r>
              <a:rPr lang="en-GB" dirty="0"/>
              <a:t>Click to edit section title</a:t>
            </a:r>
            <a:endParaRPr lang="en-H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30489-2087-6512-1A22-135B46524CA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3675514"/>
            <a:ext cx="10515600" cy="80858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edit subtitle text style</a:t>
            </a:r>
          </a:p>
        </p:txBody>
      </p:sp>
      <p:pic>
        <p:nvPicPr>
          <p:cNvPr id="16" name="Picture 1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406FA47B-CA89-5514-E82E-AFEF51FCEA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020" y="6179828"/>
            <a:ext cx="2390284" cy="510565"/>
          </a:xfrm>
          <a:prstGeom prst="rect">
            <a:avLst/>
          </a:prstGeom>
        </p:spPr>
      </p:pic>
      <p:pic>
        <p:nvPicPr>
          <p:cNvPr id="5" name="Picture 4" descr="A black and white logo&#10;&#10;Description automatically generated">
            <a:extLst>
              <a:ext uri="{FF2B5EF4-FFF2-40B4-BE49-F238E27FC236}">
                <a16:creationId xmlns:a16="http://schemas.microsoft.com/office/drawing/2014/main" id="{98A09D55-86C3-55FE-6995-2196E8FA07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45815" y="6219131"/>
            <a:ext cx="1169245" cy="414119"/>
          </a:xfrm>
          <a:prstGeom prst="rect">
            <a:avLst/>
          </a:prstGeom>
        </p:spPr>
      </p:pic>
      <p:pic>
        <p:nvPicPr>
          <p:cNvPr id="12" name="Picture 11" descr="A black and white logo&#10;&#10;Description automatically generated">
            <a:extLst>
              <a:ext uri="{FF2B5EF4-FFF2-40B4-BE49-F238E27FC236}">
                <a16:creationId xmlns:a16="http://schemas.microsoft.com/office/drawing/2014/main" id="{5EE3C509-7259-CE8B-443E-22FCB0CD16A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249417" y="6181070"/>
            <a:ext cx="943711" cy="498342"/>
          </a:xfrm>
          <a:prstGeom prst="rect">
            <a:avLst/>
          </a:prstGeom>
        </p:spPr>
      </p:pic>
      <p:pic>
        <p:nvPicPr>
          <p:cNvPr id="18" name="Picture 1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03E319D-866A-6BE4-308B-8338FC0BB9E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126423" y="6282366"/>
            <a:ext cx="917182" cy="232149"/>
          </a:xfrm>
          <a:prstGeom prst="rect">
            <a:avLst/>
          </a:prstGeom>
        </p:spPr>
      </p:pic>
      <p:pic>
        <p:nvPicPr>
          <p:cNvPr id="20" name="Picture 19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E4EDCCC8-C7F2-D6E5-AA76-AF922E1D900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516405" y="6248758"/>
            <a:ext cx="585947" cy="265757"/>
          </a:xfrm>
          <a:prstGeom prst="rect">
            <a:avLst/>
          </a:prstGeom>
        </p:spPr>
      </p:pic>
      <p:pic>
        <p:nvPicPr>
          <p:cNvPr id="22" name="Picture 21" descr="A black and white logo&#10;&#10;Description automatically generated">
            <a:extLst>
              <a:ext uri="{FF2B5EF4-FFF2-40B4-BE49-F238E27FC236}">
                <a16:creationId xmlns:a16="http://schemas.microsoft.com/office/drawing/2014/main" id="{3ED8E60F-6FEB-D6BC-04E3-3934EFEF9B1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58999" y="6282366"/>
            <a:ext cx="1101790" cy="232150"/>
          </a:xfrm>
          <a:prstGeom prst="rect">
            <a:avLst/>
          </a:prstGeom>
        </p:spPr>
      </p:pic>
      <p:pic>
        <p:nvPicPr>
          <p:cNvPr id="24" name="Picture 23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16C48849-CD9B-EB42-0046-F587D9454FA0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329450" y="6260762"/>
            <a:ext cx="752899" cy="37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221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The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30489-2087-6512-1A22-135B46524CA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2349662"/>
            <a:ext cx="10515600" cy="213443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edit subtitle text style</a:t>
            </a:r>
          </a:p>
        </p:txBody>
      </p:sp>
      <p:pic>
        <p:nvPicPr>
          <p:cNvPr id="16" name="Picture 1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406FA47B-CA89-5514-E82E-AFEF51FCEA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020" y="6179828"/>
            <a:ext cx="2390284" cy="510565"/>
          </a:xfrm>
          <a:prstGeom prst="rect">
            <a:avLst/>
          </a:prstGeom>
        </p:spPr>
      </p:pic>
      <p:pic>
        <p:nvPicPr>
          <p:cNvPr id="5" name="Picture 4" descr="A black and white logo&#10;&#10;Description automatically generated">
            <a:extLst>
              <a:ext uri="{FF2B5EF4-FFF2-40B4-BE49-F238E27FC236}">
                <a16:creationId xmlns:a16="http://schemas.microsoft.com/office/drawing/2014/main" id="{98A09D55-86C3-55FE-6995-2196E8FA07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45815" y="6219131"/>
            <a:ext cx="1169245" cy="414119"/>
          </a:xfrm>
          <a:prstGeom prst="rect">
            <a:avLst/>
          </a:prstGeom>
        </p:spPr>
      </p:pic>
      <p:pic>
        <p:nvPicPr>
          <p:cNvPr id="12" name="Picture 11" descr="A black and white logo&#10;&#10;Description automatically generated">
            <a:extLst>
              <a:ext uri="{FF2B5EF4-FFF2-40B4-BE49-F238E27FC236}">
                <a16:creationId xmlns:a16="http://schemas.microsoft.com/office/drawing/2014/main" id="{5EE3C509-7259-CE8B-443E-22FCB0CD16A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249417" y="6181070"/>
            <a:ext cx="943711" cy="498342"/>
          </a:xfrm>
          <a:prstGeom prst="rect">
            <a:avLst/>
          </a:prstGeom>
        </p:spPr>
      </p:pic>
      <p:pic>
        <p:nvPicPr>
          <p:cNvPr id="18" name="Picture 17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03E319D-866A-6BE4-308B-8338FC0BB9E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126423" y="6282366"/>
            <a:ext cx="917182" cy="232149"/>
          </a:xfrm>
          <a:prstGeom prst="rect">
            <a:avLst/>
          </a:prstGeom>
        </p:spPr>
      </p:pic>
      <p:pic>
        <p:nvPicPr>
          <p:cNvPr id="20" name="Picture 19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E4EDCCC8-C7F2-D6E5-AA76-AF922E1D900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516405" y="6248758"/>
            <a:ext cx="585947" cy="265757"/>
          </a:xfrm>
          <a:prstGeom prst="rect">
            <a:avLst/>
          </a:prstGeom>
        </p:spPr>
      </p:pic>
      <p:pic>
        <p:nvPicPr>
          <p:cNvPr id="22" name="Picture 21" descr="A black and white logo&#10;&#10;Description automatically generated">
            <a:extLst>
              <a:ext uri="{FF2B5EF4-FFF2-40B4-BE49-F238E27FC236}">
                <a16:creationId xmlns:a16="http://schemas.microsoft.com/office/drawing/2014/main" id="{3ED8E60F-6FEB-D6BC-04E3-3934EFEF9B1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58999" y="6282366"/>
            <a:ext cx="1101790" cy="232150"/>
          </a:xfrm>
          <a:prstGeom prst="rect">
            <a:avLst/>
          </a:prstGeom>
        </p:spPr>
      </p:pic>
      <p:pic>
        <p:nvPicPr>
          <p:cNvPr id="24" name="Picture 23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16C48849-CD9B-EB42-0046-F587D9454FA0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329450" y="6260762"/>
            <a:ext cx="752899" cy="37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140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4F339-3BAC-965A-E810-7CA8F87F81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122363"/>
            <a:ext cx="10515600" cy="2387600"/>
          </a:xfrm>
          <a:prstGeom prst="rect">
            <a:avLst/>
          </a:prstGeom>
        </p:spPr>
        <p:txBody>
          <a:bodyPr anchor="b"/>
          <a:lstStyle>
            <a:lvl1pPr algn="ctr">
              <a:defRPr sz="5000" baseline="0"/>
            </a:lvl1pPr>
          </a:lstStyle>
          <a:p>
            <a:r>
              <a:rPr lang="en-GB" dirty="0"/>
              <a:t>Click to edit Master title style</a:t>
            </a:r>
            <a:endParaRPr lang="en-H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4A37D1-4448-83E1-BB7F-D1D262DE94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5152" y="3586227"/>
            <a:ext cx="105156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HU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2913413-02B8-6BFD-BAD9-72EDB32ADEA1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7333488" y="5756274"/>
            <a:ext cx="1027176" cy="87604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aseline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logo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F52661C-81C8-BCAB-D703-370AACEA63E2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8491728" y="5756274"/>
            <a:ext cx="1027176" cy="87604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aseline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logo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C7D9BC6-E802-35DD-72FA-8D82653171D5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9649968" y="5756274"/>
            <a:ext cx="1027176" cy="87604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aseline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logo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2689276-02A0-5124-9AB1-959F6F4AACB1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10808208" y="5756274"/>
            <a:ext cx="1027176" cy="87604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aseline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logo</a:t>
            </a:r>
          </a:p>
        </p:txBody>
      </p:sp>
      <p:pic>
        <p:nvPicPr>
          <p:cNvPr id="12" name="Picture 1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BF86417-6BFF-B6B6-CB0D-5E41EBCB9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08" y="6194296"/>
            <a:ext cx="2609651" cy="55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139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4F339-3BAC-965A-E810-7CA8F87F81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7344" y="820611"/>
            <a:ext cx="10515600" cy="944181"/>
          </a:xfrm>
          <a:prstGeom prst="rect">
            <a:avLst/>
          </a:prstGeom>
        </p:spPr>
        <p:txBody>
          <a:bodyPr anchor="t" anchorCtr="0"/>
          <a:lstStyle>
            <a:lvl1pPr algn="l">
              <a:defRPr sz="4500" baseline="0"/>
            </a:lvl1pPr>
          </a:lstStyle>
          <a:p>
            <a:r>
              <a:rPr lang="en-GB" dirty="0"/>
              <a:t>Click to edit Master title style</a:t>
            </a:r>
            <a:endParaRPr lang="en-H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4A37D1-4448-83E1-BB7F-D1D262DE946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0" y="1764792"/>
            <a:ext cx="10515600" cy="3493008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text style</a:t>
            </a:r>
            <a:endParaRPr lang="en-HU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2913413-02B8-6BFD-BAD9-72EDB32ADEA1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7333488" y="5756274"/>
            <a:ext cx="1027176" cy="87604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aseline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logo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F52661C-81C8-BCAB-D703-370AACEA63E2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8491728" y="5756274"/>
            <a:ext cx="1027176" cy="87604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aseline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logo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C7D9BC6-E802-35DD-72FA-8D82653171D5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9649968" y="5756274"/>
            <a:ext cx="1027176" cy="87604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aseline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logo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2689276-02A0-5124-9AB1-959F6F4AACB1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10808208" y="5756274"/>
            <a:ext cx="1027176" cy="87604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aseline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logo</a:t>
            </a:r>
          </a:p>
        </p:txBody>
      </p:sp>
      <p:pic>
        <p:nvPicPr>
          <p:cNvPr id="12" name="Picture 11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3C4C206-E686-3BCB-76E6-4C7A067BCB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08" y="6194296"/>
            <a:ext cx="2609651" cy="557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956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4F339-3BAC-965A-E810-7CA8F87F81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793179"/>
            <a:ext cx="10515600" cy="944181"/>
          </a:xfrm>
          <a:prstGeom prst="rect">
            <a:avLst/>
          </a:prstGeom>
        </p:spPr>
        <p:txBody>
          <a:bodyPr anchor="t" anchorCtr="0"/>
          <a:lstStyle>
            <a:lvl1pPr algn="l">
              <a:defRPr sz="4500" baseline="0"/>
            </a:lvl1pPr>
          </a:lstStyle>
          <a:p>
            <a:r>
              <a:rPr lang="en-GB" dirty="0"/>
              <a:t>Click to edit Master title style</a:t>
            </a:r>
            <a:endParaRPr lang="en-H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4A37D1-4448-83E1-BB7F-D1D262DE94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1737360"/>
            <a:ext cx="10515600" cy="424281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HU" dirty="0"/>
          </a:p>
        </p:txBody>
      </p:sp>
      <p:pic>
        <p:nvPicPr>
          <p:cNvPr id="16" name="Picture 15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ACB6A6C-CEB9-EC25-7D8B-AC63A9435FF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08" y="6194296"/>
            <a:ext cx="2609651" cy="55742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7E3F387-E0A8-32E5-364D-16AB7EB631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rcRect/>
          <a:stretch/>
        </p:blipFill>
        <p:spPr>
          <a:xfrm>
            <a:off x="8752719" y="6319374"/>
            <a:ext cx="816092" cy="28904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4AEB169-F935-B7D4-56B4-DE364854E02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70000"/>
          </a:blip>
          <a:srcRect/>
          <a:stretch/>
        </p:blipFill>
        <p:spPr>
          <a:xfrm>
            <a:off x="10446252" y="6355446"/>
            <a:ext cx="528482" cy="26353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4A37136-B1B7-D919-1D96-9480AC534E5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70000"/>
          </a:blip>
          <a:srcRect/>
          <a:stretch/>
        </p:blipFill>
        <p:spPr>
          <a:xfrm>
            <a:off x="7896613" y="6382878"/>
            <a:ext cx="640159" cy="16203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D092408-EE7C-17A8-99B5-12692240F22C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70000"/>
          </a:blip>
          <a:srcRect/>
          <a:stretch/>
        </p:blipFill>
        <p:spPr>
          <a:xfrm>
            <a:off x="9784758" y="6352862"/>
            <a:ext cx="408970" cy="18548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55111BE-FB2D-3C70-1A70-CF5F22B382AE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70000"/>
          </a:blip>
          <a:srcRect/>
          <a:stretch/>
        </p:blipFill>
        <p:spPr>
          <a:xfrm>
            <a:off x="6911655" y="6382878"/>
            <a:ext cx="769011" cy="16203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E5A4ECE-B604-C4C1-7F79-63CBE90FC59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70000"/>
          </a:blip>
          <a:srcRect/>
          <a:stretch/>
        </p:blipFill>
        <p:spPr>
          <a:xfrm>
            <a:off x="11211148" y="6343047"/>
            <a:ext cx="525497" cy="259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502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C74F6-984E-6DC3-4061-ABBDF503B4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946268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30489-2087-6512-1A22-135B46524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5045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H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E0C71C-410C-09C7-3757-AEC921CA6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5765163"/>
            <a:ext cx="10515600" cy="365125"/>
          </a:xfrm>
          <a:prstGeom prst="rect">
            <a:avLst/>
          </a:prstGeom>
        </p:spPr>
        <p:txBody>
          <a:bodyPr/>
          <a:lstStyle/>
          <a:p>
            <a:endParaRPr lang="en-HU" dirty="0"/>
          </a:p>
        </p:txBody>
      </p:sp>
      <p:pic>
        <p:nvPicPr>
          <p:cNvPr id="15" name="Picture 1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F6EDB719-F163-4350-FFB9-3069854DAC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08" y="6194296"/>
            <a:ext cx="2609651" cy="55742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E6EE84F-90E3-4ACB-7309-E5685BEFF1F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rcRect/>
          <a:stretch/>
        </p:blipFill>
        <p:spPr>
          <a:xfrm>
            <a:off x="8752719" y="6319374"/>
            <a:ext cx="816092" cy="28904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0F987EC-8C53-CB2E-B978-2D0E83232E3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70000"/>
          </a:blip>
          <a:srcRect/>
          <a:stretch/>
        </p:blipFill>
        <p:spPr>
          <a:xfrm>
            <a:off x="10446252" y="6355446"/>
            <a:ext cx="528482" cy="26353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836C96A-638F-EE39-3B7F-D79054570D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70000"/>
          </a:blip>
          <a:srcRect/>
          <a:stretch/>
        </p:blipFill>
        <p:spPr>
          <a:xfrm>
            <a:off x="7896613" y="6382878"/>
            <a:ext cx="640159" cy="16203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816840B6-307C-9767-61B8-E1F906356BF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70000"/>
          </a:blip>
          <a:srcRect/>
          <a:stretch/>
        </p:blipFill>
        <p:spPr>
          <a:xfrm>
            <a:off x="9784758" y="6352862"/>
            <a:ext cx="408970" cy="18548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0D3D74F-C6CA-050C-CCE6-3F6937086FA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70000"/>
          </a:blip>
          <a:srcRect/>
          <a:stretch/>
        </p:blipFill>
        <p:spPr>
          <a:xfrm>
            <a:off x="6911655" y="6382878"/>
            <a:ext cx="769011" cy="16203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9634BD1E-429D-2DF5-64DD-302924C95822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70000"/>
          </a:blip>
          <a:srcRect/>
          <a:stretch/>
        </p:blipFill>
        <p:spPr>
          <a:xfrm>
            <a:off x="11211148" y="6343047"/>
            <a:ext cx="525497" cy="259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560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C2DAD-F2DE-68CB-9575-1C2E9CFAC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946268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C20D75-6847-35BA-18A6-984BE0A4261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173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3A0011-88AC-7FF0-5A44-F27F49B7A0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0173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pic>
        <p:nvPicPr>
          <p:cNvPr id="15" name="Picture 14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A656B81E-029F-17E3-A8B3-CB6B5A4C49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08" y="6194296"/>
            <a:ext cx="2609651" cy="55742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861DC55-1240-5FB6-3852-44DC43D2CFC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70000"/>
          </a:blip>
          <a:srcRect/>
          <a:stretch/>
        </p:blipFill>
        <p:spPr>
          <a:xfrm>
            <a:off x="8752719" y="6319374"/>
            <a:ext cx="816092" cy="28904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3EDF9E9-DF0F-BD6F-7FC7-097E41A3646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70000"/>
          </a:blip>
          <a:srcRect/>
          <a:stretch/>
        </p:blipFill>
        <p:spPr>
          <a:xfrm>
            <a:off x="10446252" y="6355446"/>
            <a:ext cx="528482" cy="26353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37F4218-500D-FB9A-407B-7EA1A68C0AE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70000"/>
          </a:blip>
          <a:srcRect/>
          <a:stretch/>
        </p:blipFill>
        <p:spPr>
          <a:xfrm>
            <a:off x="7896613" y="6382878"/>
            <a:ext cx="640159" cy="16203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E528E64-2B98-B2F3-8466-36EBD569042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alphaModFix amt="70000"/>
          </a:blip>
          <a:srcRect/>
          <a:stretch/>
        </p:blipFill>
        <p:spPr>
          <a:xfrm>
            <a:off x="9784758" y="6352862"/>
            <a:ext cx="408970" cy="18548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054CD13-1BB4-8E53-6A0A-0BD586FE633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alphaModFix amt="70000"/>
          </a:blip>
          <a:srcRect/>
          <a:stretch/>
        </p:blipFill>
        <p:spPr>
          <a:xfrm>
            <a:off x="6911655" y="6382878"/>
            <a:ext cx="769011" cy="16203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3F1D06B-A63A-7DC2-A036-010CB8813E5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alphaModFix amt="70000"/>
          </a:blip>
          <a:srcRect/>
          <a:stretch/>
        </p:blipFill>
        <p:spPr>
          <a:xfrm>
            <a:off x="11211148" y="6343047"/>
            <a:ext cx="525497" cy="259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4295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9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8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orful networked landscape&#10;&#10;Description automatically generated with low confidence">
            <a:extLst>
              <a:ext uri="{FF2B5EF4-FFF2-40B4-BE49-F238E27FC236}">
                <a16:creationId xmlns:a16="http://schemas.microsoft.com/office/drawing/2014/main" id="{4E68DAFD-EA5A-7214-FD53-AE0BA183F35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820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7" r:id="rId2"/>
    <p:sldLayoutId id="2147483674" r:id="rId3"/>
    <p:sldLayoutId id="214748368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0FD462-FA43-6843-E8A2-5F67167CFE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27720" y="74170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3C9B02A-078B-6C4E-8C38-1CB97BB16E0F}" type="slidenum">
              <a:rPr lang="en-HU" smtClean="0"/>
              <a:t>‹#›</a:t>
            </a:fld>
            <a:endParaRPr lang="en-HU"/>
          </a:p>
        </p:txBody>
      </p:sp>
      <p:pic>
        <p:nvPicPr>
          <p:cNvPr id="11" name="Picture 10" descr="A white surface with a black border&#10;&#10;Description automatically generated with medium confidence">
            <a:extLst>
              <a:ext uri="{FF2B5EF4-FFF2-40B4-BE49-F238E27FC236}">
                <a16:creationId xmlns:a16="http://schemas.microsoft.com/office/drawing/2014/main" id="{55554913-1F46-1FFD-4C9E-B0DF549FB634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 descr="A blue and green wavy lines and dots&#10;&#10;Description automatically generated">
            <a:extLst>
              <a:ext uri="{FF2B5EF4-FFF2-40B4-BE49-F238E27FC236}">
                <a16:creationId xmlns:a16="http://schemas.microsoft.com/office/drawing/2014/main" id="{EF9697EC-BD0F-4492-1F40-D26A4D12FEFA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247650" y="139303"/>
            <a:ext cx="11696699" cy="657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09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5" r:id="rId2"/>
    <p:sldLayoutId id="2147483676" r:id="rId3"/>
    <p:sldLayoutId id="2147483662" r:id="rId4"/>
    <p:sldLayoutId id="2147483664" r:id="rId5"/>
    <p:sldLayoutId id="2147483665" r:id="rId6"/>
    <p:sldLayoutId id="2147483668" r:id="rId7"/>
    <p:sldLayoutId id="2147483683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8306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7DB3D-370D-F5D0-BF18-D361511901A5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838200" y="630189"/>
            <a:ext cx="10515600" cy="944181"/>
          </a:xfrm>
          <a:prstGeom prst="rect">
            <a:avLst/>
          </a:prstGeom>
        </p:spPr>
        <p:txBody>
          <a:bodyPr/>
          <a:lstStyle/>
          <a:p>
            <a:endParaRPr lang="en-H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DAD5FA-10E0-FDC1-D7EC-C0C94748ABF7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838200" y="1655180"/>
            <a:ext cx="10515600" cy="3646025"/>
          </a:xfrm>
          <a:prstGeom prst="rect">
            <a:avLst/>
          </a:prstGeom>
        </p:spPr>
        <p:txBody>
          <a:bodyPr/>
          <a:lstStyle/>
          <a:p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41319717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5978B-4BCD-65EE-81C0-2C0F12A2B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48B521-90A2-9ED8-5A53-BCBE94D78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22761047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9EF86CA-7E8A-0048-F166-593FCB1377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1065945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F1983-10F5-D836-E9D8-29B0B8E35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A1EBF9-6019-7B88-FE1B-143C7657D1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00FE9C-A1F6-4978-6C73-E06305380F5F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B7781B6-F126-A6C6-B64F-7F357DA89E32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15C8E1-E2A0-500C-3033-1DCFF97E7758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61162B5-5288-97BC-25F5-C33C467E5382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35431169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B5DB4-1FC9-6645-643E-C4A311CF401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A27825-A5B9-8B70-543D-373C133C55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542851-956B-DD08-8106-8C3A0DC0952A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9D6B638-28E9-1E3E-EEB1-E9D20EED7D33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8AD441-45B5-50FA-72CE-DAF9AE92A71F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33BB5BC-D09B-E9AD-098F-C64F3058904F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1584858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0D83B-8A8E-1274-331E-CB9DAA835A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3340C6-07EC-AE71-0396-F20F062E8FE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197A06-5890-7F28-1208-396A8CB040A2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CC776CA-351F-B16E-52C8-91CA4CEF815C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37829D-2969-57B9-02A2-8C68D851CA19}"/>
              </a:ext>
            </a:extLst>
          </p:cNvPr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2BD5126-9579-ED9B-3AF6-C413810BDD03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164647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EA7D48-D54C-024F-CEA9-CEC048C9AC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5F6DFA-39A1-AC70-E97F-420B15C7341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4201335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040F8-8CD7-DE2F-87D2-D6D21E8E3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780866-4010-6E0E-318B-924D769254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2818245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4B610-9FBA-D6FD-FF0F-BC409762E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97D0B-5817-0313-3B6C-638455E9455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78118C-6050-D597-0E49-A6F7291DA5E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913802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20D8C-1A96-82B2-2952-C8DD5C5D1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AA5DF0-9D46-7B11-092C-2D007A1743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164FA1-E409-B8AF-F414-5F8822691A6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845A81-BD50-F7EC-E24A-8DE575A8DB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6AEF00-7A25-E52F-8A95-7DCF32926DF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3836181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65458-538C-A405-74C5-2F5A35093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3B183-0AC6-436F-96A7-965CFA5B07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AF9847-836B-ABB8-6FDF-55179DF1FFA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70740206"/>
      </p:ext>
    </p:extLst>
  </p:cSld>
  <p:clrMapOvr>
    <a:masterClrMapping/>
  </p:clrMapOvr>
</p:sld>
</file>

<file path=ppt/theme/theme1.xml><?xml version="1.0" encoding="utf-8"?>
<a:theme xmlns:a="http://schemas.openxmlformats.org/drawingml/2006/main" name="Section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211</TotalTime>
  <Words>0</Words>
  <Application>Microsoft Macintosh PowerPoint</Application>
  <PresentationFormat>Widescreen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Aptos</vt:lpstr>
      <vt:lpstr>Arial</vt:lpstr>
      <vt:lpstr>Section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Nánási László András</dc:creator>
  <cp:lastModifiedBy>Nánási László András</cp:lastModifiedBy>
  <cp:revision>6</cp:revision>
  <dcterms:created xsi:type="dcterms:W3CDTF">2024-10-31T11:44:22Z</dcterms:created>
  <dcterms:modified xsi:type="dcterms:W3CDTF">2024-10-31T15:15:55Z</dcterms:modified>
</cp:coreProperties>
</file>