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3" r:id="rId4"/>
    <p:sldMasterId id="2147483716" r:id="rId5"/>
  </p:sldMasterIdLst>
  <p:notesMasterIdLst>
    <p:notesMasterId r:id="rId12"/>
  </p:notesMasterIdLst>
  <p:handoutMasterIdLst>
    <p:handoutMasterId r:id="rId13"/>
  </p:handoutMasterIdLst>
  <p:sldIdLst>
    <p:sldId id="286" r:id="rId6"/>
    <p:sldId id="293" r:id="rId7"/>
    <p:sldId id="294" r:id="rId8"/>
    <p:sldId id="296" r:id="rId9"/>
    <p:sldId id="297" r:id="rId10"/>
    <p:sldId id="295" r:id="rId11"/>
  </p:sldIdLst>
  <p:sldSz cx="12160250" cy="684053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4AA"/>
    <a:srgbClr val="00A3DB"/>
    <a:srgbClr val="0033A1"/>
    <a:srgbClr val="21409A"/>
    <a:srgbClr val="FF4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82"/>
  </p:normalViewPr>
  <p:slideViewPr>
    <p:cSldViewPr snapToGrid="0" snapToObjects="1">
      <p:cViewPr varScale="1">
        <p:scale>
          <a:sx n="115" d="100"/>
          <a:sy n="115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03DD-83F3-4513-87DF-59E8AD8079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D9F41-641A-44EC-B801-6A4E3129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4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02038-5549-194A-AF75-2172F97EC8A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18A5F-2E17-3646-BF95-FE7126A3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8A5F-2E17-3646-BF95-FE7126A34F3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1" y="1119188"/>
            <a:ext cx="9120188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1" y="3592514"/>
            <a:ext cx="9120188" cy="16525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1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180" y="363538"/>
            <a:ext cx="2622054" cy="5797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018" y="363538"/>
            <a:ext cx="7663491" cy="5797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1" y="1119505"/>
            <a:ext cx="9120188" cy="2381521"/>
          </a:xfrm>
          <a:prstGeom prst="rect">
            <a:avLst/>
          </a:prstGeom>
        </p:spPr>
        <p:txBody>
          <a:bodyPr anchor="b"/>
          <a:lstStyle>
            <a:lvl1pPr algn="ctr">
              <a:defRPr sz="5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1" y="3592866"/>
            <a:ext cx="9120188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736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E1252D-0A2F-D192-25FD-F8FD02E48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60250" cy="11400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52" y="443698"/>
            <a:ext cx="5366820" cy="5431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ZA" dirty="0">
                <a:effectLst/>
                <a:latin typeface="Arial" panose="020B0604020202020204" pitchFamily="34" charset="0"/>
              </a:rPr>
              <a:t>1. Chapter heading 1</a:t>
            </a:r>
            <a:br>
              <a:rPr lang="en-ZA" dirty="0">
                <a:effectLst/>
                <a:latin typeface="Arial" panose="020B0604020202020204" pitchFamily="34" charset="0"/>
              </a:rPr>
            </a:br>
            <a:r>
              <a:rPr lang="en-ZA" dirty="0">
                <a:effectLst/>
                <a:latin typeface="Arial" panose="020B0604020202020204" pitchFamily="34" charset="0"/>
              </a:rPr>
              <a:t>1.1 Sub heading</a:t>
            </a:r>
            <a:br>
              <a:rPr lang="en-ZA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5407AE-84FE-4A60-AAB2-9A55D54077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6000"/>
          </a:blip>
          <a:srcRect t="21478" b="64313"/>
          <a:stretch/>
        </p:blipFill>
        <p:spPr>
          <a:xfrm>
            <a:off x="5361039" y="1"/>
            <a:ext cx="6269376" cy="12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911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  <a:prstGeom prst="rect">
            <a:avLst/>
          </a:prstGeom>
        </p:spPr>
        <p:txBody>
          <a:bodyPr anchor="b"/>
          <a:lstStyle>
            <a:lvl1pPr>
              <a:defRPr sz="5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7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017" y="1820976"/>
            <a:ext cx="5168106" cy="43402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27" y="1820976"/>
            <a:ext cx="5168106" cy="43402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7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364196"/>
            <a:ext cx="10488216" cy="1322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602" y="1676882"/>
            <a:ext cx="514435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602" y="2498697"/>
            <a:ext cx="5144355" cy="3675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27" y="1676882"/>
            <a:ext cx="5169690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127" y="2498697"/>
            <a:ext cx="5169690" cy="3675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26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6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9690" y="984911"/>
            <a:ext cx="6156127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262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179" y="364195"/>
            <a:ext cx="2622054" cy="579704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017" y="364195"/>
            <a:ext cx="7714159" cy="57970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373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44" y="4883297"/>
            <a:ext cx="2016817" cy="562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18F9E-B575-2166-798D-50EA639CE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8"/>
            <a:ext cx="1216025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8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5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84" y="1704975"/>
            <a:ext cx="10488216" cy="2846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684" y="4578351"/>
            <a:ext cx="10488216" cy="1495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6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017" y="1820864"/>
            <a:ext cx="5142772" cy="434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461" y="1820864"/>
            <a:ext cx="5142772" cy="4340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29" y="363539"/>
            <a:ext cx="10488216" cy="1322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30" y="1676400"/>
            <a:ext cx="5144883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30" y="2498726"/>
            <a:ext cx="5144883" cy="3675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27" y="1676400"/>
            <a:ext cx="5170218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127" y="2498726"/>
            <a:ext cx="5170218" cy="3675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30" y="455614"/>
            <a:ext cx="3922525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218" y="984251"/>
            <a:ext cx="6156127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30" y="2052638"/>
            <a:ext cx="3922525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30" y="455614"/>
            <a:ext cx="3922525" cy="1597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218" y="984251"/>
            <a:ext cx="6156127" cy="4862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30" y="2052638"/>
            <a:ext cx="3922525" cy="38020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F0E25-2118-B4DB-C4E1-C8ECF6F10B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0250" cy="11400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7" y="1219200"/>
            <a:ext cx="10488216" cy="466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7" y="1820864"/>
            <a:ext cx="10488216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7" y="6340475"/>
            <a:ext cx="2736056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8A5B6-D4B4-47D3-9D5E-7EF3066F66B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3" y="6340475"/>
            <a:ext cx="4104084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475"/>
            <a:ext cx="2736056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6406-81CA-4350-891D-5C2ED100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7" y="1820976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3" y="6340166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9A23-CB97-FF4D-9DB6-0E242015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00" r:id="rId13"/>
  </p:sldLayoutIdLst>
  <p:hf hdr="0" ftr="0" dt="0"/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0CA896-23EB-D9B0-31B9-E1671EE250C5}"/>
              </a:ext>
            </a:extLst>
          </p:cNvPr>
          <p:cNvSpPr/>
          <p:nvPr/>
        </p:nvSpPr>
        <p:spPr>
          <a:xfrm>
            <a:off x="0" y="2934393"/>
            <a:ext cx="12160250" cy="1471303"/>
          </a:xfrm>
          <a:prstGeom prst="rect">
            <a:avLst/>
          </a:prstGeom>
          <a:solidFill>
            <a:srgbClr val="1384AA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790" y="3133947"/>
            <a:ext cx="6732981" cy="6234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88094" y="3757352"/>
            <a:ext cx="6325657" cy="62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b="0" i="1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6057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995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2pPr>
            <a:lvl3pPr marL="912114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795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3pPr>
            <a:lvl4pPr marL="1368171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4pPr>
            <a:lvl5pPr marL="1824228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5pPr>
            <a:lvl6pPr marL="2280285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342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99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456" indent="0" algn="ctr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5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i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09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7BA4-735F-420B-8D95-2B627518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7" y="290191"/>
            <a:ext cx="4791785" cy="7782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AFC1-A674-48D3-A8D7-5B8EFFB4A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31597-BD8E-4BAF-A69C-E64361A6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D508-187F-9C41-8168-FD791BBC98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8B8B1-271B-41FF-8352-A23AB673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A58C6-6D27-4AB3-B524-D6E14E85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47C2BE-8C7F-420D-9F7D-14013D81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7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5BEA93-090F-424B-8896-A0C33FC58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A3D5F-76B2-4690-A167-785BCAA8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9D006F-75FE-4ACF-8470-291B48D6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A29431-CC1F-4F52-BFC4-573BC96FA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44BD4-6C87-4401-84AD-379F363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9B4C1-E85D-44C1-AE1A-3554116F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18321-324C-404C-8BB9-0339FD9C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err="1"/>
              <a:t>Dankie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Enkosi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Ha </a:t>
            </a:r>
            <a:r>
              <a:rPr lang="en-US" sz="2800" dirty="0" err="1"/>
              <a:t>khensa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Re a </a:t>
            </a:r>
            <a:r>
              <a:rPr lang="en-US" sz="2800" dirty="0" err="1"/>
              <a:t>leboga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Ro </a:t>
            </a:r>
            <a:r>
              <a:rPr lang="en-US" sz="2800" dirty="0" err="1"/>
              <a:t>livhuwa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/>
              <a:t>Siyabonga</a:t>
            </a:r>
          </a:p>
          <a:p>
            <a:pPr marL="0" indent="0" algn="ctr">
              <a:buNone/>
            </a:pPr>
            <a:r>
              <a:rPr lang="en-US" sz="2800" dirty="0" err="1"/>
              <a:t>Siyathokoza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/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92697-F147-429F-B8FB-2988D098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9A23-CB97-FF4D-9DB6-0E242015F0E2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181A5-BD93-4172-B36F-C7BE9828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848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4E03DDAF14142905D79266D7019AB" ma:contentTypeVersion="9" ma:contentTypeDescription="Create a new document." ma:contentTypeScope="" ma:versionID="dd566675a0cd2add46868a07b31282dd">
  <xsd:schema xmlns:xsd="http://www.w3.org/2001/XMLSchema" xmlns:xs="http://www.w3.org/2001/XMLSchema" xmlns:p="http://schemas.microsoft.com/office/2006/metadata/properties" xmlns:ns3="f2276d59-fd9b-48fb-87e9-8292563165f4" targetNamespace="http://schemas.microsoft.com/office/2006/metadata/properties" ma:root="true" ma:fieldsID="025066a1502b40cae5e30116452913cc" ns3:_="">
    <xsd:import namespace="f2276d59-fd9b-48fb-87e9-8292563165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76d59-fd9b-48fb-87e9-829256316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47FEFA-C073-4C9D-A9B4-1379962BEEBC}">
  <ds:schemaRefs>
    <ds:schemaRef ds:uri="f2276d59-fd9b-48fb-87e9-8292563165f4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6717C10-2113-4F2A-83C5-6535D9DAE1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C7F912-217A-4B55-84D9-7F9DA9678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276d59-fd9b-48fb-87e9-829256316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4731</TotalTime>
  <Words>31</Words>
  <Application>Microsoft Office PowerPoint</Application>
  <PresentationFormat>Custom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Wanja Focaraccio</cp:lastModifiedBy>
  <cp:revision>99</cp:revision>
  <cp:lastPrinted>2019-06-27T15:59:02Z</cp:lastPrinted>
  <dcterms:created xsi:type="dcterms:W3CDTF">2018-03-06T16:17:46Z</dcterms:created>
  <dcterms:modified xsi:type="dcterms:W3CDTF">2022-11-30T07:26:15Z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0x01010072E4E03DDAF14142905D79266D7019AB</vt:lpwstr>
  </property>
</Properties>
</file>